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8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F2A368-E5AF-412C-A4D3-5EC9CAD630C8}" v="505" dt="2023-09-07T02:06:26.1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969" autoAdjust="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David Higuita Giraldo." userId="bcf49d5f0c842c97" providerId="LiveId" clId="{D0F2A368-E5AF-412C-A4D3-5EC9CAD630C8}"/>
    <pc:docChg chg="undo custSel addSld delSld modSld sldOrd">
      <pc:chgData name="Juan David Higuita Giraldo." userId="bcf49d5f0c842c97" providerId="LiveId" clId="{D0F2A368-E5AF-412C-A4D3-5EC9CAD630C8}" dt="2023-08-24T02:56:49.441" v="927"/>
      <pc:docMkLst>
        <pc:docMk/>
      </pc:docMkLst>
      <pc:sldChg chg="addSp delSp modSp mod delAnim modAnim">
        <pc:chgData name="Juan David Higuita Giraldo." userId="bcf49d5f0c842c97" providerId="LiveId" clId="{D0F2A368-E5AF-412C-A4D3-5EC9CAD630C8}" dt="2023-08-24T02:42:46.001" v="909"/>
        <pc:sldMkLst>
          <pc:docMk/>
          <pc:sldMk cId="3565065375" sldId="256"/>
        </pc:sldMkLst>
        <pc:spChg chg="mod">
          <ac:chgData name="Juan David Higuita Giraldo." userId="bcf49d5f0c842c97" providerId="LiveId" clId="{D0F2A368-E5AF-412C-A4D3-5EC9CAD630C8}" dt="2023-08-24T02:04:26.920" v="635" actId="20577"/>
          <ac:spMkLst>
            <pc:docMk/>
            <pc:sldMk cId="3565065375" sldId="256"/>
            <ac:spMk id="2" creationId="{E2E36453-E411-B3CA-D1DB-BED439487871}"/>
          </ac:spMkLst>
        </pc:spChg>
        <pc:spChg chg="mod">
          <ac:chgData name="Juan David Higuita Giraldo." userId="bcf49d5f0c842c97" providerId="LiveId" clId="{D0F2A368-E5AF-412C-A4D3-5EC9CAD630C8}" dt="2023-08-24T01:22:33.536" v="307" actId="1076"/>
          <ac:spMkLst>
            <pc:docMk/>
            <pc:sldMk cId="3565065375" sldId="256"/>
            <ac:spMk id="4" creationId="{E34C1089-7CC4-E92B-38C5-CB8835849B71}"/>
          </ac:spMkLst>
        </pc:spChg>
        <pc:spChg chg="add mod">
          <ac:chgData name="Juan David Higuita Giraldo." userId="bcf49d5f0c842c97" providerId="LiveId" clId="{D0F2A368-E5AF-412C-A4D3-5EC9CAD630C8}" dt="2023-08-24T01:29:40.043" v="412" actId="122"/>
          <ac:spMkLst>
            <pc:docMk/>
            <pc:sldMk cId="3565065375" sldId="256"/>
            <ac:spMk id="6" creationId="{ADC9DC82-2D6A-2A4C-1CD3-01FF38ED64DA}"/>
          </ac:spMkLst>
        </pc:spChg>
        <pc:spChg chg="mod">
          <ac:chgData name="Juan David Higuita Giraldo." userId="bcf49d5f0c842c97" providerId="LiveId" clId="{D0F2A368-E5AF-412C-A4D3-5EC9CAD630C8}" dt="2023-08-24T02:01:47.765" v="589" actId="14100"/>
          <ac:spMkLst>
            <pc:docMk/>
            <pc:sldMk cId="3565065375" sldId="256"/>
            <ac:spMk id="7" creationId="{2F67BAD2-6659-1E18-AFCE-361F4C12C0C0}"/>
          </ac:spMkLst>
        </pc:spChg>
        <pc:spChg chg="mod">
          <ac:chgData name="Juan David Higuita Giraldo." userId="bcf49d5f0c842c97" providerId="LiveId" clId="{D0F2A368-E5AF-412C-A4D3-5EC9CAD630C8}" dt="2023-08-24T02:01:47.765" v="589" actId="14100"/>
          <ac:spMkLst>
            <pc:docMk/>
            <pc:sldMk cId="3565065375" sldId="256"/>
            <ac:spMk id="11" creationId="{E3BDD065-FFEB-0E99-C784-D8AC56B5194A}"/>
          </ac:spMkLst>
        </pc:spChg>
        <pc:spChg chg="mod">
          <ac:chgData name="Juan David Higuita Giraldo." userId="bcf49d5f0c842c97" providerId="LiveId" clId="{D0F2A368-E5AF-412C-A4D3-5EC9CAD630C8}" dt="2023-08-24T02:01:47.765" v="589" actId="14100"/>
          <ac:spMkLst>
            <pc:docMk/>
            <pc:sldMk cId="3565065375" sldId="256"/>
            <ac:spMk id="12" creationId="{04CB84B7-3F66-EB60-3A8A-49E7DA48C4BE}"/>
          </ac:spMkLst>
        </pc:spChg>
        <pc:spChg chg="mod">
          <ac:chgData name="Juan David Higuita Giraldo." userId="bcf49d5f0c842c97" providerId="LiveId" clId="{D0F2A368-E5AF-412C-A4D3-5EC9CAD630C8}" dt="2023-08-24T02:02:39.283" v="606" actId="1076"/>
          <ac:spMkLst>
            <pc:docMk/>
            <pc:sldMk cId="3565065375" sldId="256"/>
            <ac:spMk id="13" creationId="{873A4A06-62C8-898C-E751-5FCB25586614}"/>
          </ac:spMkLst>
        </pc:spChg>
        <pc:spChg chg="mod">
          <ac:chgData name="Juan David Higuita Giraldo." userId="bcf49d5f0c842c97" providerId="LiveId" clId="{D0F2A368-E5AF-412C-A4D3-5EC9CAD630C8}" dt="2023-08-24T02:02:39.283" v="606" actId="1076"/>
          <ac:spMkLst>
            <pc:docMk/>
            <pc:sldMk cId="3565065375" sldId="256"/>
            <ac:spMk id="14" creationId="{81CBBCA8-74D9-4746-98EA-A87126156019}"/>
          </ac:spMkLst>
        </pc:spChg>
        <pc:spChg chg="mod">
          <ac:chgData name="Juan David Higuita Giraldo." userId="bcf49d5f0c842c97" providerId="LiveId" clId="{D0F2A368-E5AF-412C-A4D3-5EC9CAD630C8}" dt="2023-08-24T02:02:39.283" v="606" actId="1076"/>
          <ac:spMkLst>
            <pc:docMk/>
            <pc:sldMk cId="3565065375" sldId="256"/>
            <ac:spMk id="15" creationId="{D22E3BA2-BA51-03AC-69A2-D80ECB0523C8}"/>
          </ac:spMkLst>
        </pc:spChg>
        <pc:spChg chg="mod">
          <ac:chgData name="Juan David Higuita Giraldo." userId="bcf49d5f0c842c97" providerId="LiveId" clId="{D0F2A368-E5AF-412C-A4D3-5EC9CAD630C8}" dt="2023-08-24T02:03:14.685" v="618" actId="1076"/>
          <ac:spMkLst>
            <pc:docMk/>
            <pc:sldMk cId="3565065375" sldId="256"/>
            <ac:spMk id="16" creationId="{501E7C3C-EF12-BF7B-C928-7B36F0D80C32}"/>
          </ac:spMkLst>
        </pc:spChg>
        <pc:spChg chg="mod">
          <ac:chgData name="Juan David Higuita Giraldo." userId="bcf49d5f0c842c97" providerId="LiveId" clId="{D0F2A368-E5AF-412C-A4D3-5EC9CAD630C8}" dt="2023-08-24T02:03:14.685" v="618" actId="1076"/>
          <ac:spMkLst>
            <pc:docMk/>
            <pc:sldMk cId="3565065375" sldId="256"/>
            <ac:spMk id="17" creationId="{7EC1DCC1-5C44-BF8A-179C-D8C7831B3876}"/>
          </ac:spMkLst>
        </pc:spChg>
        <pc:spChg chg="mod">
          <ac:chgData name="Juan David Higuita Giraldo." userId="bcf49d5f0c842c97" providerId="LiveId" clId="{D0F2A368-E5AF-412C-A4D3-5EC9CAD630C8}" dt="2023-08-24T02:03:14.685" v="618" actId="1076"/>
          <ac:spMkLst>
            <pc:docMk/>
            <pc:sldMk cId="3565065375" sldId="256"/>
            <ac:spMk id="18" creationId="{345169E2-B056-9635-0782-06BA2B8C8FDB}"/>
          </ac:spMkLst>
        </pc:spChg>
        <pc:spChg chg="mod">
          <ac:chgData name="Juan David Higuita Giraldo." userId="bcf49d5f0c842c97" providerId="LiveId" clId="{D0F2A368-E5AF-412C-A4D3-5EC9CAD630C8}" dt="2023-08-24T02:03:56.794" v="625" actId="1076"/>
          <ac:spMkLst>
            <pc:docMk/>
            <pc:sldMk cId="3565065375" sldId="256"/>
            <ac:spMk id="19" creationId="{67D90322-DE9C-FE5E-3C65-1E30843F594B}"/>
          </ac:spMkLst>
        </pc:spChg>
        <pc:spChg chg="mod">
          <ac:chgData name="Juan David Higuita Giraldo." userId="bcf49d5f0c842c97" providerId="LiveId" clId="{D0F2A368-E5AF-412C-A4D3-5EC9CAD630C8}" dt="2023-08-24T02:17:05.447" v="777" actId="20577"/>
          <ac:spMkLst>
            <pc:docMk/>
            <pc:sldMk cId="3565065375" sldId="256"/>
            <ac:spMk id="20" creationId="{2A92BFDA-9AA5-CE85-2B98-1B418A3380A3}"/>
          </ac:spMkLst>
        </pc:spChg>
        <pc:spChg chg="mod">
          <ac:chgData name="Juan David Higuita Giraldo." userId="bcf49d5f0c842c97" providerId="LiveId" clId="{D0F2A368-E5AF-412C-A4D3-5EC9CAD630C8}" dt="2023-08-24T02:03:56.794" v="625" actId="1076"/>
          <ac:spMkLst>
            <pc:docMk/>
            <pc:sldMk cId="3565065375" sldId="256"/>
            <ac:spMk id="21" creationId="{D79E4D78-C48A-5045-9DDD-95158E4210BB}"/>
          </ac:spMkLst>
        </pc:spChg>
        <pc:spChg chg="del mod">
          <ac:chgData name="Juan David Higuita Giraldo." userId="bcf49d5f0c842c97" providerId="LiveId" clId="{D0F2A368-E5AF-412C-A4D3-5EC9CAD630C8}" dt="2023-08-24T02:29:24.201" v="891" actId="478"/>
          <ac:spMkLst>
            <pc:docMk/>
            <pc:sldMk cId="3565065375" sldId="256"/>
            <ac:spMk id="23" creationId="{C8196B7A-BC05-EB8C-1BDE-0F8DB54CBF66}"/>
          </ac:spMkLst>
        </pc:spChg>
        <pc:spChg chg="del mod">
          <ac:chgData name="Juan David Higuita Giraldo." userId="bcf49d5f0c842c97" providerId="LiveId" clId="{D0F2A368-E5AF-412C-A4D3-5EC9CAD630C8}" dt="2023-08-24T02:29:27.778" v="893" actId="478"/>
          <ac:spMkLst>
            <pc:docMk/>
            <pc:sldMk cId="3565065375" sldId="256"/>
            <ac:spMk id="24" creationId="{4192CA97-8FB6-3F8D-21CD-E88B91D3DD1F}"/>
          </ac:spMkLst>
        </pc:spChg>
        <pc:spChg chg="del mod">
          <ac:chgData name="Juan David Higuita Giraldo." userId="bcf49d5f0c842c97" providerId="LiveId" clId="{D0F2A368-E5AF-412C-A4D3-5EC9CAD630C8}" dt="2023-08-24T02:29:40.489" v="897" actId="478"/>
          <ac:spMkLst>
            <pc:docMk/>
            <pc:sldMk cId="3565065375" sldId="256"/>
            <ac:spMk id="25" creationId="{E176ECFA-C9A6-C4E8-A51E-555B36B5D333}"/>
          </ac:spMkLst>
        </pc:spChg>
        <pc:spChg chg="del mod">
          <ac:chgData name="Juan David Higuita Giraldo." userId="bcf49d5f0c842c97" providerId="LiveId" clId="{D0F2A368-E5AF-412C-A4D3-5EC9CAD630C8}" dt="2023-08-24T02:04:16.702" v="633" actId="478"/>
          <ac:spMkLst>
            <pc:docMk/>
            <pc:sldMk cId="3565065375" sldId="256"/>
            <ac:spMk id="26" creationId="{A5A77FE4-8DD7-41DE-AE10-C0A392CC39C3}"/>
          </ac:spMkLst>
        </pc:spChg>
        <pc:spChg chg="add mod">
          <ac:chgData name="Juan David Higuita Giraldo." userId="bcf49d5f0c842c97" providerId="LiveId" clId="{D0F2A368-E5AF-412C-A4D3-5EC9CAD630C8}" dt="2023-08-24T02:16:53.755" v="768" actId="14100"/>
          <ac:spMkLst>
            <pc:docMk/>
            <pc:sldMk cId="3565065375" sldId="256"/>
            <ac:spMk id="27" creationId="{ADEEB7A6-399C-F877-C1FB-CD69D49B52C4}"/>
          </ac:spMkLst>
        </pc:spChg>
        <pc:spChg chg="add mod">
          <ac:chgData name="Juan David Higuita Giraldo." userId="bcf49d5f0c842c97" providerId="LiveId" clId="{D0F2A368-E5AF-412C-A4D3-5EC9CAD630C8}" dt="2023-08-24T02:02:39.283" v="606" actId="1076"/>
          <ac:spMkLst>
            <pc:docMk/>
            <pc:sldMk cId="3565065375" sldId="256"/>
            <ac:spMk id="29" creationId="{3D89AAD5-2AC8-0F91-9FA5-03525163D75A}"/>
          </ac:spMkLst>
        </pc:spChg>
        <pc:spChg chg="add del mod">
          <ac:chgData name="Juan David Higuita Giraldo." userId="bcf49d5f0c842c97" providerId="LiveId" clId="{D0F2A368-E5AF-412C-A4D3-5EC9CAD630C8}" dt="2023-08-24T02:03:14.685" v="618" actId="1076"/>
          <ac:spMkLst>
            <pc:docMk/>
            <pc:sldMk cId="3565065375" sldId="256"/>
            <ac:spMk id="30" creationId="{F906E6A6-E107-D7AA-FA6E-80FB87B2B6A7}"/>
          </ac:spMkLst>
        </pc:spChg>
        <pc:spChg chg="add mod">
          <ac:chgData name="Juan David Higuita Giraldo." userId="bcf49d5f0c842c97" providerId="LiveId" clId="{D0F2A368-E5AF-412C-A4D3-5EC9CAD630C8}" dt="2023-08-24T02:04:01.693" v="629" actId="20577"/>
          <ac:spMkLst>
            <pc:docMk/>
            <pc:sldMk cId="3565065375" sldId="256"/>
            <ac:spMk id="31" creationId="{719067F6-79DA-5F15-CB70-C49F0296F5E3}"/>
          </ac:spMkLst>
        </pc:spChg>
        <pc:spChg chg="mod">
          <ac:chgData name="Juan David Higuita Giraldo." userId="bcf49d5f0c842c97" providerId="LiveId" clId="{D0F2A368-E5AF-412C-A4D3-5EC9CAD630C8}" dt="2023-08-24T01:24:07.326" v="311" actId="20577"/>
          <ac:spMkLst>
            <pc:docMk/>
            <pc:sldMk cId="3565065375" sldId="256"/>
            <ac:spMk id="32" creationId="{6C3FCE5E-3195-50DE-8707-C71A05C2C87D}"/>
          </ac:spMkLst>
        </pc:spChg>
        <pc:spChg chg="mod">
          <ac:chgData name="Juan David Higuita Giraldo." userId="bcf49d5f0c842c97" providerId="LiveId" clId="{D0F2A368-E5AF-412C-A4D3-5EC9CAD630C8}" dt="2023-08-24T01:24:18.012" v="320" actId="20577"/>
          <ac:spMkLst>
            <pc:docMk/>
            <pc:sldMk cId="3565065375" sldId="256"/>
            <ac:spMk id="33" creationId="{E9C27F32-6954-7853-898B-F5844559439A}"/>
          </ac:spMkLst>
        </pc:spChg>
        <pc:spChg chg="mod">
          <ac:chgData name="Juan David Higuita Giraldo." userId="bcf49d5f0c842c97" providerId="LiveId" clId="{D0F2A368-E5AF-412C-A4D3-5EC9CAD630C8}" dt="2023-08-24T01:24:26.350" v="321" actId="1076"/>
          <ac:spMkLst>
            <pc:docMk/>
            <pc:sldMk cId="3565065375" sldId="256"/>
            <ac:spMk id="34" creationId="{96B430E2-F3B8-BBFA-C7FA-15D44F102B6E}"/>
          </ac:spMkLst>
        </pc:spChg>
        <pc:spChg chg="mod">
          <ac:chgData name="Juan David Higuita Giraldo." userId="bcf49d5f0c842c97" providerId="LiveId" clId="{D0F2A368-E5AF-412C-A4D3-5EC9CAD630C8}" dt="2023-08-24T01:24:38.153" v="330" actId="14100"/>
          <ac:spMkLst>
            <pc:docMk/>
            <pc:sldMk cId="3565065375" sldId="256"/>
            <ac:spMk id="35" creationId="{5D43F015-4D5A-581E-362E-AEA12AD89C49}"/>
          </ac:spMkLst>
        </pc:spChg>
        <pc:spChg chg="mod">
          <ac:chgData name="Juan David Higuita Giraldo." userId="bcf49d5f0c842c97" providerId="LiveId" clId="{D0F2A368-E5AF-412C-A4D3-5EC9CAD630C8}" dt="2023-08-24T01:35:13.037" v="427" actId="13926"/>
          <ac:spMkLst>
            <pc:docMk/>
            <pc:sldMk cId="3565065375" sldId="256"/>
            <ac:spMk id="36" creationId="{62052C05-E1F8-93E7-7C1B-8F6B564E0A3A}"/>
          </ac:spMkLst>
        </pc:spChg>
        <pc:spChg chg="mod">
          <ac:chgData name="Juan David Higuita Giraldo." userId="bcf49d5f0c842c97" providerId="LiveId" clId="{D0F2A368-E5AF-412C-A4D3-5EC9CAD630C8}" dt="2023-08-24T01:35:17.475" v="428" actId="13926"/>
          <ac:spMkLst>
            <pc:docMk/>
            <pc:sldMk cId="3565065375" sldId="256"/>
            <ac:spMk id="37" creationId="{18F8B05C-3C8D-9E18-E440-AE3A0D5F62AC}"/>
          </ac:spMkLst>
        </pc:spChg>
        <pc:spChg chg="add mod">
          <ac:chgData name="Juan David Higuita Giraldo." userId="bcf49d5f0c842c97" providerId="LiveId" clId="{D0F2A368-E5AF-412C-A4D3-5EC9CAD630C8}" dt="2023-08-24T02:29:24.698" v="892"/>
          <ac:spMkLst>
            <pc:docMk/>
            <pc:sldMk cId="3565065375" sldId="256"/>
            <ac:spMk id="39" creationId="{13116072-0CAC-0E8D-1351-2FE520E3DBD1}"/>
          </ac:spMkLst>
        </pc:spChg>
        <pc:spChg chg="add mod">
          <ac:chgData name="Juan David Higuita Giraldo." userId="bcf49d5f0c842c97" providerId="LiveId" clId="{D0F2A368-E5AF-412C-A4D3-5EC9CAD630C8}" dt="2023-08-24T02:29:33.943" v="895" actId="1076"/>
          <ac:spMkLst>
            <pc:docMk/>
            <pc:sldMk cId="3565065375" sldId="256"/>
            <ac:spMk id="40" creationId="{EBB2B0A1-4F09-8F7C-9102-4097F69D4CB8}"/>
          </ac:spMkLst>
        </pc:spChg>
        <pc:spChg chg="add mod">
          <ac:chgData name="Juan David Higuita Giraldo." userId="bcf49d5f0c842c97" providerId="LiveId" clId="{D0F2A368-E5AF-412C-A4D3-5EC9CAD630C8}" dt="2023-08-24T02:29:45.633" v="898" actId="1076"/>
          <ac:spMkLst>
            <pc:docMk/>
            <pc:sldMk cId="3565065375" sldId="256"/>
            <ac:spMk id="41" creationId="{E6C54F7A-CA7F-7D13-5D8C-6F45FCE6F481}"/>
          </ac:spMkLst>
        </pc:spChg>
        <pc:spChg chg="mod">
          <ac:chgData name="Juan David Higuita Giraldo." userId="bcf49d5f0c842c97" providerId="LiveId" clId="{D0F2A368-E5AF-412C-A4D3-5EC9CAD630C8}" dt="2023-08-24T01:39:59.055" v="447" actId="13926"/>
          <ac:spMkLst>
            <pc:docMk/>
            <pc:sldMk cId="3565065375" sldId="256"/>
            <ac:spMk id="47" creationId="{D02399F2-0516-2AF3-44CF-A665A0E97153}"/>
          </ac:spMkLst>
        </pc:spChg>
        <pc:spChg chg="mod">
          <ac:chgData name="Juan David Higuita Giraldo." userId="bcf49d5f0c842c97" providerId="LiveId" clId="{D0F2A368-E5AF-412C-A4D3-5EC9CAD630C8}" dt="2023-08-24T02:21:57.647" v="828" actId="13926"/>
          <ac:spMkLst>
            <pc:docMk/>
            <pc:sldMk cId="3565065375" sldId="256"/>
            <ac:spMk id="48" creationId="{A5250BF0-E373-AA9B-0797-6899BBF299FA}"/>
          </ac:spMkLst>
        </pc:spChg>
        <pc:spChg chg="del mod">
          <ac:chgData name="Juan David Higuita Giraldo." userId="bcf49d5f0c842c97" providerId="LiveId" clId="{D0F2A368-E5AF-412C-A4D3-5EC9CAD630C8}" dt="2023-08-24T01:39:41.085" v="441" actId="478"/>
          <ac:spMkLst>
            <pc:docMk/>
            <pc:sldMk cId="3565065375" sldId="256"/>
            <ac:spMk id="49" creationId="{8CEE6023-6984-6D19-CC01-A4F3C1F1949F}"/>
          </ac:spMkLst>
        </pc:spChg>
        <pc:spChg chg="del mod">
          <ac:chgData name="Juan David Higuita Giraldo." userId="bcf49d5f0c842c97" providerId="LiveId" clId="{D0F2A368-E5AF-412C-A4D3-5EC9CAD630C8}" dt="2023-08-24T01:39:41.090" v="443"/>
          <ac:spMkLst>
            <pc:docMk/>
            <pc:sldMk cId="3565065375" sldId="256"/>
            <ac:spMk id="50" creationId="{C90EA065-9A1B-1A82-D0D2-3B085855EA5B}"/>
          </ac:spMkLst>
        </pc:spChg>
        <pc:spChg chg="del">
          <ac:chgData name="Juan David Higuita Giraldo." userId="bcf49d5f0c842c97" providerId="LiveId" clId="{D0F2A368-E5AF-412C-A4D3-5EC9CAD630C8}" dt="2023-08-24T01:39:33.144" v="438" actId="478"/>
          <ac:spMkLst>
            <pc:docMk/>
            <pc:sldMk cId="3565065375" sldId="256"/>
            <ac:spMk id="51" creationId="{B5A4C1CB-06E9-C424-ED93-2DF41C6FD6FD}"/>
          </ac:spMkLst>
        </pc:spChg>
        <pc:picChg chg="add del mod">
          <ac:chgData name="Juan David Higuita Giraldo." userId="bcf49d5f0c842c97" providerId="LiveId" clId="{D0F2A368-E5AF-412C-A4D3-5EC9CAD630C8}" dt="2023-08-19T00:12:06.142" v="20" actId="478"/>
          <ac:picMkLst>
            <pc:docMk/>
            <pc:sldMk cId="3565065375" sldId="256"/>
            <ac:picMk id="5" creationId="{D522AB67-27B8-87C9-F11D-19A046C8441C}"/>
          </ac:picMkLst>
        </pc:picChg>
        <pc:picChg chg="add mod">
          <ac:chgData name="Juan David Higuita Giraldo." userId="bcf49d5f0c842c97" providerId="LiveId" clId="{D0F2A368-E5AF-412C-A4D3-5EC9CAD630C8}" dt="2023-08-24T01:22:17.339" v="306" actId="14100"/>
          <ac:picMkLst>
            <pc:docMk/>
            <pc:sldMk cId="3565065375" sldId="256"/>
            <ac:picMk id="5" creationId="{FE275715-3E6F-C9D1-4016-DA80EB302CD0}"/>
          </ac:picMkLst>
        </pc:picChg>
        <pc:picChg chg="del">
          <ac:chgData name="Juan David Higuita Giraldo." userId="bcf49d5f0c842c97" providerId="LiveId" clId="{D0F2A368-E5AF-412C-A4D3-5EC9CAD630C8}" dt="2023-08-19T00:00:35.955" v="0" actId="478"/>
          <ac:picMkLst>
            <pc:docMk/>
            <pc:sldMk cId="3565065375" sldId="256"/>
            <ac:picMk id="6" creationId="{88BBD573-C21F-0C64-33FB-D728709B195A}"/>
          </ac:picMkLst>
        </pc:picChg>
        <pc:picChg chg="add del mod">
          <ac:chgData name="Juan David Higuita Giraldo." userId="bcf49d5f0c842c97" providerId="LiveId" clId="{D0F2A368-E5AF-412C-A4D3-5EC9CAD630C8}" dt="2023-08-24T01:19:55.720" v="301" actId="478"/>
          <ac:picMkLst>
            <pc:docMk/>
            <pc:sldMk cId="3565065375" sldId="256"/>
            <ac:picMk id="9" creationId="{A6BEC954-F973-E4A3-6F69-4AD1177AD0AF}"/>
          </ac:picMkLst>
        </pc:picChg>
        <pc:cxnChg chg="del mod">
          <ac:chgData name="Juan David Higuita Giraldo." userId="bcf49d5f0c842c97" providerId="LiveId" clId="{D0F2A368-E5AF-412C-A4D3-5EC9CAD630C8}" dt="2023-08-24T02:04:20" v="634" actId="478"/>
          <ac:cxnSpMkLst>
            <pc:docMk/>
            <pc:sldMk cId="3565065375" sldId="256"/>
            <ac:cxnSpMk id="28" creationId="{99510F58-47DD-D916-2914-E2F63F049EF2}"/>
          </ac:cxnSpMkLst>
        </pc:cxnChg>
      </pc:sldChg>
      <pc:sldChg chg="addSp delSp modSp add del mod addAnim delAnim modAnim">
        <pc:chgData name="Juan David Higuita Giraldo." userId="bcf49d5f0c842c97" providerId="LiveId" clId="{D0F2A368-E5AF-412C-A4D3-5EC9CAD630C8}" dt="2023-08-24T02:29:04.259" v="890" actId="47"/>
        <pc:sldMkLst>
          <pc:docMk/>
          <pc:sldMk cId="1843551596" sldId="257"/>
        </pc:sldMkLst>
        <pc:spChg chg="mod">
          <ac:chgData name="Juan David Higuita Giraldo." userId="bcf49d5f0c842c97" providerId="LiveId" clId="{D0F2A368-E5AF-412C-A4D3-5EC9CAD630C8}" dt="2023-08-19T00:24:32.934" v="96" actId="20577"/>
          <ac:spMkLst>
            <pc:docMk/>
            <pc:sldMk cId="1843551596" sldId="257"/>
            <ac:spMk id="2" creationId="{E2E36453-E411-B3CA-D1DB-BED439487871}"/>
          </ac:spMkLst>
        </pc:spChg>
        <pc:spChg chg="add del mod">
          <ac:chgData name="Juan David Higuita Giraldo." userId="bcf49d5f0c842c97" providerId="LiveId" clId="{D0F2A368-E5AF-412C-A4D3-5EC9CAD630C8}" dt="2023-08-19T00:49:12.959" v="219" actId="478"/>
          <ac:spMkLst>
            <pc:docMk/>
            <pc:sldMk cId="1843551596" sldId="257"/>
            <ac:spMk id="6" creationId="{1CC85FBA-914D-B36C-24E3-4E89D18C2886}"/>
          </ac:spMkLst>
        </pc:spChg>
        <pc:spChg chg="add mod">
          <ac:chgData name="Juan David Higuita Giraldo." userId="bcf49d5f0c842c97" providerId="LiveId" clId="{D0F2A368-E5AF-412C-A4D3-5EC9CAD630C8}" dt="2023-08-19T00:45:14.386" v="199" actId="1076"/>
          <ac:spMkLst>
            <pc:docMk/>
            <pc:sldMk cId="1843551596" sldId="257"/>
            <ac:spMk id="8" creationId="{860C5446-114B-38AB-3042-2AB8565AEB3C}"/>
          </ac:spMkLst>
        </pc:spChg>
        <pc:spChg chg="add mod">
          <ac:chgData name="Juan David Higuita Giraldo." userId="bcf49d5f0c842c97" providerId="LiveId" clId="{D0F2A368-E5AF-412C-A4D3-5EC9CAD630C8}" dt="2023-08-19T00:45:02.393" v="198" actId="552"/>
          <ac:spMkLst>
            <pc:docMk/>
            <pc:sldMk cId="1843551596" sldId="257"/>
            <ac:spMk id="10" creationId="{DA52D04A-8FBB-5276-9A23-8FEFA553051A}"/>
          </ac:spMkLst>
        </pc:spChg>
        <pc:spChg chg="add mod">
          <ac:chgData name="Juan David Higuita Giraldo." userId="bcf49d5f0c842c97" providerId="LiveId" clId="{D0F2A368-E5AF-412C-A4D3-5EC9CAD630C8}" dt="2023-08-19T00:45:02.393" v="198" actId="552"/>
          <ac:spMkLst>
            <pc:docMk/>
            <pc:sldMk cId="1843551596" sldId="257"/>
            <ac:spMk id="22" creationId="{A6FF8365-BAD4-BA04-8F5C-71BE28B01C2D}"/>
          </ac:spMkLst>
        </pc:spChg>
        <pc:spChg chg="add mod">
          <ac:chgData name="Juan David Higuita Giraldo." userId="bcf49d5f0c842c97" providerId="LiveId" clId="{D0F2A368-E5AF-412C-A4D3-5EC9CAD630C8}" dt="2023-08-19T00:45:02.393" v="198" actId="552"/>
          <ac:spMkLst>
            <pc:docMk/>
            <pc:sldMk cId="1843551596" sldId="257"/>
            <ac:spMk id="27" creationId="{366451FA-F80F-B495-E650-DA53E6AAC247}"/>
          </ac:spMkLst>
        </pc:spChg>
        <pc:spChg chg="add mod">
          <ac:chgData name="Juan David Higuita Giraldo." userId="bcf49d5f0c842c97" providerId="LiveId" clId="{D0F2A368-E5AF-412C-A4D3-5EC9CAD630C8}" dt="2023-08-19T00:46:55.423" v="215" actId="1076"/>
          <ac:spMkLst>
            <pc:docMk/>
            <pc:sldMk cId="1843551596" sldId="257"/>
            <ac:spMk id="29" creationId="{4941DE8D-08DD-D640-3FFC-905CBD1FF7E8}"/>
          </ac:spMkLst>
        </pc:spChg>
        <pc:spChg chg="add del mod">
          <ac:chgData name="Juan David Higuita Giraldo." userId="bcf49d5f0c842c97" providerId="LiveId" clId="{D0F2A368-E5AF-412C-A4D3-5EC9CAD630C8}" dt="2023-08-19T00:45:02.393" v="198" actId="552"/>
          <ac:spMkLst>
            <pc:docMk/>
            <pc:sldMk cId="1843551596" sldId="257"/>
            <ac:spMk id="30" creationId="{1B98EBE9-074C-23FC-9688-013924540BBD}"/>
          </ac:spMkLst>
        </pc:spChg>
        <pc:spChg chg="add mod">
          <ac:chgData name="Juan David Higuita Giraldo." userId="bcf49d5f0c842c97" providerId="LiveId" clId="{D0F2A368-E5AF-412C-A4D3-5EC9CAD630C8}" dt="2023-08-19T00:42:17.207" v="193" actId="20577"/>
          <ac:spMkLst>
            <pc:docMk/>
            <pc:sldMk cId="1843551596" sldId="257"/>
            <ac:spMk id="31" creationId="{D215E728-C630-BBCE-9668-BAD40E7082C1}"/>
          </ac:spMkLst>
        </pc:spChg>
        <pc:spChg chg="add del">
          <ac:chgData name="Juan David Higuita Giraldo." userId="bcf49d5f0c842c97" providerId="LiveId" clId="{D0F2A368-E5AF-412C-A4D3-5EC9CAD630C8}" dt="2023-08-19T00:49:12.959" v="219" actId="478"/>
          <ac:spMkLst>
            <pc:docMk/>
            <pc:sldMk cId="1843551596" sldId="257"/>
            <ac:spMk id="32" creationId="{6C3FCE5E-3195-50DE-8707-C71A05C2C87D}"/>
          </ac:spMkLst>
        </pc:spChg>
        <pc:spChg chg="add del mod">
          <ac:chgData name="Juan David Higuita Giraldo." userId="bcf49d5f0c842c97" providerId="LiveId" clId="{D0F2A368-E5AF-412C-A4D3-5EC9CAD630C8}" dt="2023-08-19T00:49:12.959" v="219" actId="478"/>
          <ac:spMkLst>
            <pc:docMk/>
            <pc:sldMk cId="1843551596" sldId="257"/>
            <ac:spMk id="33" creationId="{E9C27F32-6954-7853-898B-F5844559439A}"/>
          </ac:spMkLst>
        </pc:spChg>
        <pc:spChg chg="mod">
          <ac:chgData name="Juan David Higuita Giraldo." userId="bcf49d5f0c842c97" providerId="LiveId" clId="{D0F2A368-E5AF-412C-A4D3-5EC9CAD630C8}" dt="2023-08-19T00:46:07.138" v="207" actId="552"/>
          <ac:spMkLst>
            <pc:docMk/>
            <pc:sldMk cId="1843551596" sldId="257"/>
            <ac:spMk id="35" creationId="{5D43F015-4D5A-581E-362E-AEA12AD89C49}"/>
          </ac:spMkLst>
        </pc:spChg>
        <pc:spChg chg="mod">
          <ac:chgData name="Juan David Higuita Giraldo." userId="bcf49d5f0c842c97" providerId="LiveId" clId="{D0F2A368-E5AF-412C-A4D3-5EC9CAD630C8}" dt="2023-08-19T00:46:26.273" v="210" actId="1076"/>
          <ac:spMkLst>
            <pc:docMk/>
            <pc:sldMk cId="1843551596" sldId="257"/>
            <ac:spMk id="37" creationId="{18F8B05C-3C8D-9E18-E440-AE3A0D5F62AC}"/>
          </ac:spMkLst>
        </pc:spChg>
        <pc:spChg chg="mod">
          <ac:chgData name="Juan David Higuita Giraldo." userId="bcf49d5f0c842c97" providerId="LiveId" clId="{D0F2A368-E5AF-412C-A4D3-5EC9CAD630C8}" dt="2023-08-19T00:46:35.402" v="211" actId="1076"/>
          <ac:spMkLst>
            <pc:docMk/>
            <pc:sldMk cId="1843551596" sldId="257"/>
            <ac:spMk id="47" creationId="{D02399F2-0516-2AF3-44CF-A665A0E97153}"/>
          </ac:spMkLst>
        </pc:spChg>
        <pc:spChg chg="mod">
          <ac:chgData name="Juan David Higuita Giraldo." userId="bcf49d5f0c842c97" providerId="LiveId" clId="{D0F2A368-E5AF-412C-A4D3-5EC9CAD630C8}" dt="2023-08-19T00:46:45.709" v="214" actId="1076"/>
          <ac:spMkLst>
            <pc:docMk/>
            <pc:sldMk cId="1843551596" sldId="257"/>
            <ac:spMk id="49" creationId="{8CEE6023-6984-6D19-CC01-A4F3C1F1949F}"/>
          </ac:spMkLst>
        </pc:spChg>
        <pc:picChg chg="add mod">
          <ac:chgData name="Juan David Higuita Giraldo." userId="bcf49d5f0c842c97" providerId="LiveId" clId="{D0F2A368-E5AF-412C-A4D3-5EC9CAD630C8}" dt="2023-08-19T00:31:51.233" v="142" actId="1076"/>
          <ac:picMkLst>
            <pc:docMk/>
            <pc:sldMk cId="1843551596" sldId="257"/>
            <ac:picMk id="5" creationId="{4804B378-4B4E-A700-A353-6E572E8078AF}"/>
          </ac:picMkLst>
        </pc:picChg>
        <pc:picChg chg="del mod">
          <ac:chgData name="Juan David Higuita Giraldo." userId="bcf49d5f0c842c97" providerId="LiveId" clId="{D0F2A368-E5AF-412C-A4D3-5EC9CAD630C8}" dt="2023-08-19T00:24:58.976" v="98" actId="478"/>
          <ac:picMkLst>
            <pc:docMk/>
            <pc:sldMk cId="1843551596" sldId="257"/>
            <ac:picMk id="9" creationId="{A6BEC954-F973-E4A3-6F69-4AD1177AD0AF}"/>
          </ac:picMkLst>
        </pc:picChg>
      </pc:sldChg>
      <pc:sldChg chg="addSp modSp new mod ord modClrScheme modAnim chgLayout">
        <pc:chgData name="Juan David Higuita Giraldo." userId="bcf49d5f0c842c97" providerId="LiveId" clId="{D0F2A368-E5AF-412C-A4D3-5EC9CAD630C8}" dt="2023-08-19T00:59:10.344" v="299"/>
        <pc:sldMkLst>
          <pc:docMk/>
          <pc:sldMk cId="4276783534" sldId="258"/>
        </pc:sldMkLst>
        <pc:spChg chg="add mod">
          <ac:chgData name="Juan David Higuita Giraldo." userId="bcf49d5f0c842c97" providerId="LiveId" clId="{D0F2A368-E5AF-412C-A4D3-5EC9CAD630C8}" dt="2023-08-19T00:58:16.611" v="298" actId="17032"/>
          <ac:spMkLst>
            <pc:docMk/>
            <pc:sldMk cId="4276783534" sldId="258"/>
            <ac:spMk id="2" creationId="{D6DD9E62-588E-2300-DCF3-073573FC6A05}"/>
          </ac:spMkLst>
        </pc:spChg>
      </pc:sldChg>
      <pc:sldChg chg="addSp delSp modSp add mod delAnim modAnim">
        <pc:chgData name="Juan David Higuita Giraldo." userId="bcf49d5f0c842c97" providerId="LiveId" clId="{D0F2A368-E5AF-412C-A4D3-5EC9CAD630C8}" dt="2023-08-24T02:56:49.441" v="927"/>
        <pc:sldMkLst>
          <pc:docMk/>
          <pc:sldMk cId="2249846477" sldId="259"/>
        </pc:sldMkLst>
        <pc:spChg chg="mod">
          <ac:chgData name="Juan David Higuita Giraldo." userId="bcf49d5f0c842c97" providerId="LiveId" clId="{D0F2A368-E5AF-412C-A4D3-5EC9CAD630C8}" dt="2023-08-24T02:05:43.865" v="692" actId="1076"/>
          <ac:spMkLst>
            <pc:docMk/>
            <pc:sldMk cId="2249846477" sldId="259"/>
            <ac:spMk id="2" creationId="{E2E36453-E411-B3CA-D1DB-BED439487871}"/>
          </ac:spMkLst>
        </pc:spChg>
        <pc:spChg chg="add mod">
          <ac:chgData name="Juan David Higuita Giraldo." userId="bcf49d5f0c842c97" providerId="LiveId" clId="{D0F2A368-E5AF-412C-A4D3-5EC9CAD630C8}" dt="2023-08-24T02:53:58.628" v="921" actId="1582"/>
          <ac:spMkLst>
            <pc:docMk/>
            <pc:sldMk cId="2249846477" sldId="259"/>
            <ac:spMk id="3" creationId="{0322228C-1B42-A80D-BAE8-8113E14F26A9}"/>
          </ac:spMkLst>
        </pc:spChg>
        <pc:spChg chg="mod">
          <ac:chgData name="Juan David Higuita Giraldo." userId="bcf49d5f0c842c97" providerId="LiveId" clId="{D0F2A368-E5AF-412C-A4D3-5EC9CAD630C8}" dt="2023-08-24T02:06:44.897" v="700" actId="1076"/>
          <ac:spMkLst>
            <pc:docMk/>
            <pc:sldMk cId="2249846477" sldId="259"/>
            <ac:spMk id="4" creationId="{E34C1089-7CC4-E92B-38C5-CB8835849B71}"/>
          </ac:spMkLst>
        </pc:spChg>
        <pc:spChg chg="mod">
          <ac:chgData name="Juan David Higuita Giraldo." userId="bcf49d5f0c842c97" providerId="LiveId" clId="{D0F2A368-E5AF-412C-A4D3-5EC9CAD630C8}" dt="2023-08-24T01:50:36.205" v="556" actId="1076"/>
          <ac:spMkLst>
            <pc:docMk/>
            <pc:sldMk cId="2249846477" sldId="259"/>
            <ac:spMk id="6" creationId="{ADC9DC82-2D6A-2A4C-1CD3-01FF38ED64DA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7" creationId="{2F67BAD2-6659-1E18-AFCE-361F4C12C0C0}"/>
          </ac:spMkLst>
        </pc:spChg>
        <pc:spChg chg="add mod">
          <ac:chgData name="Juan David Higuita Giraldo." userId="bcf49d5f0c842c97" providerId="LiveId" clId="{D0F2A368-E5AF-412C-A4D3-5EC9CAD630C8}" dt="2023-08-24T02:08:48.195" v="754" actId="20577"/>
          <ac:spMkLst>
            <pc:docMk/>
            <pc:sldMk cId="2249846477" sldId="259"/>
            <ac:spMk id="9" creationId="{2C017061-A267-ED01-720F-6F69089ABAEB}"/>
          </ac:spMkLst>
        </pc:spChg>
        <pc:spChg chg="add mod">
          <ac:chgData name="Juan David Higuita Giraldo." userId="bcf49d5f0c842c97" providerId="LiveId" clId="{D0F2A368-E5AF-412C-A4D3-5EC9CAD630C8}" dt="2023-08-24T02:08:56.893" v="756" actId="1076"/>
          <ac:spMkLst>
            <pc:docMk/>
            <pc:sldMk cId="2249846477" sldId="259"/>
            <ac:spMk id="10" creationId="{F7D10349-45AA-E23E-A963-DD41C244B7D3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11" creationId="{E3BDD065-FFEB-0E99-C784-D8AC56B5194A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12" creationId="{04CB84B7-3F66-EB60-3A8A-49E7DA48C4BE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13" creationId="{873A4A06-62C8-898C-E751-5FCB25586614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14" creationId="{81CBBCA8-74D9-4746-98EA-A87126156019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15" creationId="{D22E3BA2-BA51-03AC-69A2-D80ECB0523C8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16" creationId="{501E7C3C-EF12-BF7B-C928-7B36F0D80C32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17" creationId="{7EC1DCC1-5C44-BF8A-179C-D8C7831B3876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18" creationId="{345169E2-B056-9635-0782-06BA2B8C8FDB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19" creationId="{67D90322-DE9C-FE5E-3C65-1E30843F594B}"/>
          </ac:spMkLst>
        </pc:spChg>
        <pc:spChg chg="del mod">
          <ac:chgData name="Juan David Higuita Giraldo." userId="bcf49d5f0c842c97" providerId="LiveId" clId="{D0F2A368-E5AF-412C-A4D3-5EC9CAD630C8}" dt="2023-08-24T02:05:07.656" v="638" actId="478"/>
          <ac:spMkLst>
            <pc:docMk/>
            <pc:sldMk cId="2249846477" sldId="259"/>
            <ac:spMk id="20" creationId="{2A92BFDA-9AA5-CE85-2B98-1B418A3380A3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21" creationId="{D79E4D78-C48A-5045-9DDD-95158E4210BB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23" creationId="{C8196B7A-BC05-EB8C-1BDE-0F8DB54CBF66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24" creationId="{4192CA97-8FB6-3F8D-21CD-E88B91D3DD1F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25" creationId="{E176ECFA-C9A6-C4E8-A51E-555B36B5D333}"/>
          </ac:spMkLst>
        </pc:spChg>
        <pc:spChg chg="del mod">
          <ac:chgData name="Juan David Higuita Giraldo." userId="bcf49d5f0c842c97" providerId="LiveId" clId="{D0F2A368-E5AF-412C-A4D3-5EC9CAD630C8}" dt="2023-08-24T02:04:57.437" v="636" actId="478"/>
          <ac:spMkLst>
            <pc:docMk/>
            <pc:sldMk cId="2249846477" sldId="259"/>
            <ac:spMk id="26" creationId="{A5A77FE4-8DD7-41DE-AE10-C0A392CC39C3}"/>
          </ac:spMkLst>
        </pc:spChg>
        <pc:spChg chg="add mod">
          <ac:chgData name="Juan David Higuita Giraldo." userId="bcf49d5f0c842c97" providerId="LiveId" clId="{D0F2A368-E5AF-412C-A4D3-5EC9CAD630C8}" dt="2023-08-24T02:08:00.108" v="710" actId="1076"/>
          <ac:spMkLst>
            <pc:docMk/>
            <pc:sldMk cId="2249846477" sldId="259"/>
            <ac:spMk id="29" creationId="{57F91D1A-F619-F0A2-7C06-CD53977B50A8}"/>
          </ac:spMkLst>
        </pc:spChg>
        <pc:spChg chg="add del mod">
          <ac:chgData name="Juan David Higuita Giraldo." userId="bcf49d5f0c842c97" providerId="LiveId" clId="{D0F2A368-E5AF-412C-A4D3-5EC9CAD630C8}" dt="2023-08-24T02:07:32.600" v="708" actId="478"/>
          <ac:spMkLst>
            <pc:docMk/>
            <pc:sldMk cId="2249846477" sldId="259"/>
            <ac:spMk id="30" creationId="{FA7E5031-083D-3D2E-54C1-F056055D5E9C}"/>
          </ac:spMkLst>
        </pc:spChg>
        <pc:spChg chg="add del mod">
          <ac:chgData name="Juan David Higuita Giraldo." userId="bcf49d5f0c842c97" providerId="LiveId" clId="{D0F2A368-E5AF-412C-A4D3-5EC9CAD630C8}" dt="2023-08-24T01:47:06.905" v="512"/>
          <ac:spMkLst>
            <pc:docMk/>
            <pc:sldMk cId="2249846477" sldId="259"/>
            <ac:spMk id="31" creationId="{1FD360BF-3E35-A9B6-9DB3-7F415A2DDB32}"/>
          </ac:spMkLst>
        </pc:spChg>
        <pc:spChg chg="mod">
          <ac:chgData name="Juan David Higuita Giraldo." userId="bcf49d5f0c842c97" providerId="LiveId" clId="{D0F2A368-E5AF-412C-A4D3-5EC9CAD630C8}" dt="2023-08-24T01:50:05.254" v="532" actId="1076"/>
          <ac:spMkLst>
            <pc:docMk/>
            <pc:sldMk cId="2249846477" sldId="259"/>
            <ac:spMk id="32" creationId="{6C3FCE5E-3195-50DE-8707-C71A05C2C87D}"/>
          </ac:spMkLst>
        </pc:spChg>
        <pc:spChg chg="mod">
          <ac:chgData name="Juan David Higuita Giraldo." userId="bcf49d5f0c842c97" providerId="LiveId" clId="{D0F2A368-E5AF-412C-A4D3-5EC9CAD630C8}" dt="2023-08-24T01:50:05.254" v="532" actId="1076"/>
          <ac:spMkLst>
            <pc:docMk/>
            <pc:sldMk cId="2249846477" sldId="259"/>
            <ac:spMk id="33" creationId="{E9C27F32-6954-7853-898B-F5844559439A}"/>
          </ac:spMkLst>
        </pc:spChg>
        <pc:spChg chg="del">
          <ac:chgData name="Juan David Higuita Giraldo." userId="bcf49d5f0c842c97" providerId="LiveId" clId="{D0F2A368-E5AF-412C-A4D3-5EC9CAD630C8}" dt="2023-08-24T01:47:08.562" v="513" actId="478"/>
          <ac:spMkLst>
            <pc:docMk/>
            <pc:sldMk cId="2249846477" sldId="259"/>
            <ac:spMk id="34" creationId="{96B430E2-F3B8-BBFA-C7FA-15D44F102B6E}"/>
          </ac:spMkLst>
        </pc:spChg>
        <pc:spChg chg="del">
          <ac:chgData name="Juan David Higuita Giraldo." userId="bcf49d5f0c842c97" providerId="LiveId" clId="{D0F2A368-E5AF-412C-A4D3-5EC9CAD630C8}" dt="2023-08-24T01:47:08.562" v="513" actId="478"/>
          <ac:spMkLst>
            <pc:docMk/>
            <pc:sldMk cId="2249846477" sldId="259"/>
            <ac:spMk id="35" creationId="{5D43F015-4D5A-581E-362E-AEA12AD89C49}"/>
          </ac:spMkLst>
        </pc:spChg>
        <pc:spChg chg="del mod">
          <ac:chgData name="Juan David Higuita Giraldo." userId="bcf49d5f0c842c97" providerId="LiveId" clId="{D0F2A368-E5AF-412C-A4D3-5EC9CAD630C8}" dt="2023-08-24T01:52:13.738" v="571" actId="478"/>
          <ac:spMkLst>
            <pc:docMk/>
            <pc:sldMk cId="2249846477" sldId="259"/>
            <ac:spMk id="36" creationId="{62052C05-E1F8-93E7-7C1B-8F6B564E0A3A}"/>
          </ac:spMkLst>
        </pc:spChg>
        <pc:spChg chg="del mod">
          <ac:chgData name="Juan David Higuita Giraldo." userId="bcf49d5f0c842c97" providerId="LiveId" clId="{D0F2A368-E5AF-412C-A4D3-5EC9CAD630C8}" dt="2023-08-24T01:52:17.341" v="572" actId="478"/>
          <ac:spMkLst>
            <pc:docMk/>
            <pc:sldMk cId="2249846477" sldId="259"/>
            <ac:spMk id="37" creationId="{18F8B05C-3C8D-9E18-E440-AE3A0D5F62AC}"/>
          </ac:spMkLst>
        </pc:spChg>
        <pc:spChg chg="add del mod">
          <ac:chgData name="Juan David Higuita Giraldo." userId="bcf49d5f0c842c97" providerId="LiveId" clId="{D0F2A368-E5AF-412C-A4D3-5EC9CAD630C8}" dt="2023-08-24T01:47:06.905" v="512"/>
          <ac:spMkLst>
            <pc:docMk/>
            <pc:sldMk cId="2249846477" sldId="259"/>
            <ac:spMk id="38" creationId="{10AE7EA3-26CC-C72B-BFB8-44EB3C9EEFF1}"/>
          </ac:spMkLst>
        </pc:spChg>
        <pc:spChg chg="add mod">
          <ac:chgData name="Juan David Higuita Giraldo." userId="bcf49d5f0c842c97" providerId="LiveId" clId="{D0F2A368-E5AF-412C-A4D3-5EC9CAD630C8}" dt="2023-08-24T01:50:05.254" v="532" actId="1076"/>
          <ac:spMkLst>
            <pc:docMk/>
            <pc:sldMk cId="2249846477" sldId="259"/>
            <ac:spMk id="39" creationId="{0A953B89-A540-121F-9FE6-CB1AC3A9977D}"/>
          </ac:spMkLst>
        </pc:spChg>
        <pc:spChg chg="add mod">
          <ac:chgData name="Juan David Higuita Giraldo." userId="bcf49d5f0c842c97" providerId="LiveId" clId="{D0F2A368-E5AF-412C-A4D3-5EC9CAD630C8}" dt="2023-08-24T02:21:53.135" v="826" actId="13926"/>
          <ac:spMkLst>
            <pc:docMk/>
            <pc:sldMk cId="2249846477" sldId="259"/>
            <ac:spMk id="40" creationId="{2FD11B77-E25D-3463-4A9A-CA459842DE28}"/>
          </ac:spMkLst>
        </pc:spChg>
        <pc:spChg chg="add del mod">
          <ac:chgData name="Juan David Higuita Giraldo." userId="bcf49d5f0c842c97" providerId="LiveId" clId="{D0F2A368-E5AF-412C-A4D3-5EC9CAD630C8}" dt="2023-08-24T02:38:48.554" v="902" actId="478"/>
          <ac:spMkLst>
            <pc:docMk/>
            <pc:sldMk cId="2249846477" sldId="259"/>
            <ac:spMk id="41" creationId="{42A770BA-65F6-D85E-3A0C-5721A68F82C8}"/>
          </ac:spMkLst>
        </pc:spChg>
        <pc:spChg chg="add del mod">
          <ac:chgData name="Juan David Higuita Giraldo." userId="bcf49d5f0c842c97" providerId="LiveId" clId="{D0F2A368-E5AF-412C-A4D3-5EC9CAD630C8}" dt="2023-08-24T02:38:51.365" v="904" actId="478"/>
          <ac:spMkLst>
            <pc:docMk/>
            <pc:sldMk cId="2249846477" sldId="259"/>
            <ac:spMk id="42" creationId="{2A91ACE7-B929-0213-A13B-2AAC92EADF99}"/>
          </ac:spMkLst>
        </pc:spChg>
        <pc:spChg chg="add del mod">
          <ac:chgData name="Juan David Higuita Giraldo." userId="bcf49d5f0c842c97" providerId="LiveId" clId="{D0F2A368-E5AF-412C-A4D3-5EC9CAD630C8}" dt="2023-08-24T01:50:54.349" v="561"/>
          <ac:spMkLst>
            <pc:docMk/>
            <pc:sldMk cId="2249846477" sldId="259"/>
            <ac:spMk id="43" creationId="{DA678B3F-44F8-64DE-2BDD-38877E9C2B16}"/>
          </ac:spMkLst>
        </pc:spChg>
        <pc:spChg chg="add del mod">
          <ac:chgData name="Juan David Higuita Giraldo." userId="bcf49d5f0c842c97" providerId="LiveId" clId="{D0F2A368-E5AF-412C-A4D3-5EC9CAD630C8}" dt="2023-08-24T01:50:54.120" v="560"/>
          <ac:spMkLst>
            <pc:docMk/>
            <pc:sldMk cId="2249846477" sldId="259"/>
            <ac:spMk id="44" creationId="{36BE564B-55A8-F205-9DE6-FF8C8D457C47}"/>
          </ac:spMkLst>
        </pc:spChg>
        <pc:spChg chg="add del mod">
          <ac:chgData name="Juan David Higuita Giraldo." userId="bcf49d5f0c842c97" providerId="LiveId" clId="{D0F2A368-E5AF-412C-A4D3-5EC9CAD630C8}" dt="2023-08-24T02:28:37.084" v="889" actId="478"/>
          <ac:spMkLst>
            <pc:docMk/>
            <pc:sldMk cId="2249846477" sldId="259"/>
            <ac:spMk id="45" creationId="{32CC4866-94F5-02C3-B13C-CFCA0A36C841}"/>
          </ac:spMkLst>
        </pc:spChg>
        <pc:spChg chg="add del mod">
          <ac:chgData name="Juan David Higuita Giraldo." userId="bcf49d5f0c842c97" providerId="LiveId" clId="{D0F2A368-E5AF-412C-A4D3-5EC9CAD630C8}" dt="2023-08-24T01:58:08.536" v="582"/>
          <ac:spMkLst>
            <pc:docMk/>
            <pc:sldMk cId="2249846477" sldId="259"/>
            <ac:spMk id="46" creationId="{68BF8237-E60C-6D62-BACE-243797B3865F}"/>
          </ac:spMkLst>
        </pc:spChg>
        <pc:spChg chg="del">
          <ac:chgData name="Juan David Higuita Giraldo." userId="bcf49d5f0c842c97" providerId="LiveId" clId="{D0F2A368-E5AF-412C-A4D3-5EC9CAD630C8}" dt="2023-08-24T01:46:43.387" v="508" actId="21"/>
          <ac:spMkLst>
            <pc:docMk/>
            <pc:sldMk cId="2249846477" sldId="259"/>
            <ac:spMk id="47" creationId="{D02399F2-0516-2AF3-44CF-A665A0E97153}"/>
          </ac:spMkLst>
        </pc:spChg>
        <pc:spChg chg="del">
          <ac:chgData name="Juan David Higuita Giraldo." userId="bcf49d5f0c842c97" providerId="LiveId" clId="{D0F2A368-E5AF-412C-A4D3-5EC9CAD630C8}" dt="2023-08-24T01:46:43.387" v="508" actId="21"/>
          <ac:spMkLst>
            <pc:docMk/>
            <pc:sldMk cId="2249846477" sldId="259"/>
            <ac:spMk id="48" creationId="{A5250BF0-E373-AA9B-0797-6899BBF299FA}"/>
          </ac:spMkLst>
        </pc:spChg>
        <pc:spChg chg="add del mod">
          <ac:chgData name="Juan David Higuita Giraldo." userId="bcf49d5f0c842c97" providerId="LiveId" clId="{D0F2A368-E5AF-412C-A4D3-5EC9CAD630C8}" dt="2023-08-24T02:20:18.962" v="822" actId="478"/>
          <ac:spMkLst>
            <pc:docMk/>
            <pc:sldMk cId="2249846477" sldId="259"/>
            <ac:spMk id="49" creationId="{C593E300-F5C2-1976-D46D-17842A8C18C8}"/>
          </ac:spMkLst>
        </pc:spChg>
        <pc:spChg chg="add del mod">
          <ac:chgData name="Juan David Higuita Giraldo." userId="bcf49d5f0c842c97" providerId="LiveId" clId="{D0F2A368-E5AF-412C-A4D3-5EC9CAD630C8}" dt="2023-08-24T02:20:21.533" v="823" actId="478"/>
          <ac:spMkLst>
            <pc:docMk/>
            <pc:sldMk cId="2249846477" sldId="259"/>
            <ac:spMk id="50" creationId="{0E8FE00A-76C1-1A27-8781-A3BAE456952B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51" creationId="{3F3F343F-76FC-8995-596A-FD000FDDA5D9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52" creationId="{904DBA79-D4A1-5EA0-0F0C-15485A81B34E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53" creationId="{9F4EF986-2580-99B4-2C2C-18A02A98D0FF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54" creationId="{C482F3D2-5F72-F942-3910-9810C81F8406}"/>
          </ac:spMkLst>
        </pc:spChg>
        <pc:spChg chg="add mod">
          <ac:chgData name="Juan David Higuita Giraldo." userId="bcf49d5f0c842c97" providerId="LiveId" clId="{D0F2A368-E5AF-412C-A4D3-5EC9CAD630C8}" dt="2023-08-24T02:23:57.243" v="840" actId="1076"/>
          <ac:spMkLst>
            <pc:docMk/>
            <pc:sldMk cId="2249846477" sldId="259"/>
            <ac:spMk id="55" creationId="{D5ED5957-912C-7233-3F64-8C7DAFF0DDB7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56" creationId="{5BE078AA-A2A2-4A93-8FC8-188979C84A72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57" creationId="{43809E58-0866-C483-5B31-D21E0A33DEB8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58" creationId="{2215C0ED-F75B-AC8D-33A3-4557DB787142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59" creationId="{DFD4C654-E116-AAB5-4A79-0EFEC9C3C793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60" creationId="{1C89B237-18D9-FC28-C339-44819286F5F7}"/>
          </ac:spMkLst>
        </pc:spChg>
        <pc:spChg chg="add mod">
          <ac:chgData name="Juan David Higuita Giraldo." userId="bcf49d5f0c842c97" providerId="LiveId" clId="{D0F2A368-E5AF-412C-A4D3-5EC9CAD630C8}" dt="2023-08-24T02:17:24.642" v="794" actId="20577"/>
          <ac:spMkLst>
            <pc:docMk/>
            <pc:sldMk cId="2249846477" sldId="259"/>
            <ac:spMk id="61" creationId="{4A47936C-E445-E447-FC48-27CA65E6E035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62" creationId="{B520A1BA-E090-F18D-C31C-5DA137BDC92F}"/>
          </ac:spMkLst>
        </pc:spChg>
        <pc:spChg chg="add del mod">
          <ac:chgData name="Juan David Higuita Giraldo." userId="bcf49d5f0c842c97" providerId="LiveId" clId="{D0F2A368-E5AF-412C-A4D3-5EC9CAD630C8}" dt="2023-08-24T02:25:59.505" v="869" actId="478"/>
          <ac:spMkLst>
            <pc:docMk/>
            <pc:sldMk cId="2249846477" sldId="259"/>
            <ac:spMk id="63" creationId="{1CEE8D3D-5FBC-961F-778F-84CC762B8DB8}"/>
          </ac:spMkLst>
        </pc:spChg>
        <pc:spChg chg="add del mod">
          <ac:chgData name="Juan David Higuita Giraldo." userId="bcf49d5f0c842c97" providerId="LiveId" clId="{D0F2A368-E5AF-412C-A4D3-5EC9CAD630C8}" dt="2023-08-24T02:26:26.635" v="874" actId="478"/>
          <ac:spMkLst>
            <pc:docMk/>
            <pc:sldMk cId="2249846477" sldId="259"/>
            <ac:spMk id="64" creationId="{F65C881D-E1E2-CF07-46F4-1DD7BAA6A671}"/>
          </ac:spMkLst>
        </pc:spChg>
        <pc:spChg chg="add del mod">
          <ac:chgData name="Juan David Higuita Giraldo." userId="bcf49d5f0c842c97" providerId="LiveId" clId="{D0F2A368-E5AF-412C-A4D3-5EC9CAD630C8}" dt="2023-08-24T02:26:56.425" v="879" actId="478"/>
          <ac:spMkLst>
            <pc:docMk/>
            <pc:sldMk cId="2249846477" sldId="259"/>
            <ac:spMk id="65" creationId="{9E7EC201-16A2-EE1B-6ABD-453F9948380B}"/>
          </ac:spMkLst>
        </pc:spChg>
        <pc:spChg chg="add mod">
          <ac:chgData name="Juan David Higuita Giraldo." userId="bcf49d5f0c842c97" providerId="LiveId" clId="{D0F2A368-E5AF-412C-A4D3-5EC9CAD630C8}" dt="2023-08-24T02:17:16.969" v="786" actId="20577"/>
          <ac:spMkLst>
            <pc:docMk/>
            <pc:sldMk cId="2249846477" sldId="259"/>
            <ac:spMk id="66" creationId="{30C90937-EB13-F0DA-6ED1-627DDFD02B8C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67" creationId="{991DA0BE-40CD-C85A-D74D-C143364CBA1E}"/>
          </ac:spMkLst>
        </pc:spChg>
        <pc:spChg chg="add mod">
          <ac:chgData name="Juan David Higuita Giraldo." userId="bcf49d5f0c842c97" providerId="LiveId" clId="{D0F2A368-E5AF-412C-A4D3-5EC9CAD630C8}" dt="2023-08-24T02:05:45.935" v="693"/>
          <ac:spMkLst>
            <pc:docMk/>
            <pc:sldMk cId="2249846477" sldId="259"/>
            <ac:spMk id="68" creationId="{1A1B0727-DAE7-F045-2FBE-D8C3A575D28E}"/>
          </ac:spMkLst>
        </pc:spChg>
        <pc:spChg chg="add mod">
          <ac:chgData name="Juan David Higuita Giraldo." userId="bcf49d5f0c842c97" providerId="LiveId" clId="{D0F2A368-E5AF-412C-A4D3-5EC9CAD630C8}" dt="2023-08-24T02:18:08.919" v="802" actId="20577"/>
          <ac:spMkLst>
            <pc:docMk/>
            <pc:sldMk cId="2249846477" sldId="259"/>
            <ac:spMk id="69" creationId="{EB4D6FAC-854C-C8F6-816E-17D03CCFB0BA}"/>
          </ac:spMkLst>
        </pc:spChg>
        <pc:spChg chg="add mod">
          <ac:chgData name="Juan David Higuita Giraldo." userId="bcf49d5f0c842c97" providerId="LiveId" clId="{D0F2A368-E5AF-412C-A4D3-5EC9CAD630C8}" dt="2023-08-24T02:08:08.043" v="712" actId="1076"/>
          <ac:spMkLst>
            <pc:docMk/>
            <pc:sldMk cId="2249846477" sldId="259"/>
            <ac:spMk id="70" creationId="{BCFC8CA3-C9BF-03B6-F38C-1D2A826B635D}"/>
          </ac:spMkLst>
        </pc:spChg>
        <pc:spChg chg="add mod">
          <ac:chgData name="Juan David Higuita Giraldo." userId="bcf49d5f0c842c97" providerId="LiveId" clId="{D0F2A368-E5AF-412C-A4D3-5EC9CAD630C8}" dt="2023-08-24T02:52:56.068" v="914" actId="1076"/>
          <ac:spMkLst>
            <pc:docMk/>
            <pc:sldMk cId="2249846477" sldId="259"/>
            <ac:spMk id="71" creationId="{0134B287-9C2E-ED21-8270-23727C8BA007}"/>
          </ac:spMkLst>
        </pc:spChg>
        <pc:spChg chg="add del mod">
          <ac:chgData name="Juan David Higuita Giraldo." userId="bcf49d5f0c842c97" providerId="LiveId" clId="{D0F2A368-E5AF-412C-A4D3-5EC9CAD630C8}" dt="2023-08-24T02:18:20.467" v="804" actId="767"/>
          <ac:spMkLst>
            <pc:docMk/>
            <pc:sldMk cId="2249846477" sldId="259"/>
            <ac:spMk id="72" creationId="{76EEEFA1-E6B7-ECDF-19A4-31161898B143}"/>
          </ac:spMkLst>
        </pc:spChg>
        <pc:spChg chg="add mod">
          <ac:chgData name="Juan David Higuita Giraldo." userId="bcf49d5f0c842c97" providerId="LiveId" clId="{D0F2A368-E5AF-412C-A4D3-5EC9CAD630C8}" dt="2023-08-24T02:27:45.964" v="884" actId="1076"/>
          <ac:spMkLst>
            <pc:docMk/>
            <pc:sldMk cId="2249846477" sldId="259"/>
            <ac:spMk id="73" creationId="{95983775-6F00-8D0A-1095-C3C90A5808C2}"/>
          </ac:spMkLst>
        </pc:spChg>
        <pc:spChg chg="add mod">
          <ac:chgData name="Juan David Higuita Giraldo." userId="bcf49d5f0c842c97" providerId="LiveId" clId="{D0F2A368-E5AF-412C-A4D3-5EC9CAD630C8}" dt="2023-08-24T02:23:11.963" v="837" actId="20577"/>
          <ac:spMkLst>
            <pc:docMk/>
            <pc:sldMk cId="2249846477" sldId="259"/>
            <ac:spMk id="80" creationId="{5D7F1031-B10F-532C-F773-8256E58C8020}"/>
          </ac:spMkLst>
        </pc:spChg>
        <pc:spChg chg="add mod">
          <ac:chgData name="Juan David Higuita Giraldo." userId="bcf49d5f0c842c97" providerId="LiveId" clId="{D0F2A368-E5AF-412C-A4D3-5EC9CAD630C8}" dt="2023-08-24T02:28:17.151" v="886" actId="1076"/>
          <ac:spMkLst>
            <pc:docMk/>
            <pc:sldMk cId="2249846477" sldId="259"/>
            <ac:spMk id="81" creationId="{60B0C0A2-53B4-332F-A757-2C4ABDE93C7C}"/>
          </ac:spMkLst>
        </pc:spChg>
        <pc:spChg chg="add mod">
          <ac:chgData name="Juan David Higuita Giraldo." userId="bcf49d5f0c842c97" providerId="LiveId" clId="{D0F2A368-E5AF-412C-A4D3-5EC9CAD630C8}" dt="2023-08-24T02:26:21.262" v="873" actId="13822"/>
          <ac:spMkLst>
            <pc:docMk/>
            <pc:sldMk cId="2249846477" sldId="259"/>
            <ac:spMk id="87" creationId="{EEF3B970-25AC-8439-826C-85433FBF627C}"/>
          </ac:spMkLst>
        </pc:spChg>
        <pc:spChg chg="add del mod">
          <ac:chgData name="Juan David Higuita Giraldo." userId="bcf49d5f0c842c97" providerId="LiveId" clId="{D0F2A368-E5AF-412C-A4D3-5EC9CAD630C8}" dt="2023-08-24T02:26:51.263" v="877" actId="478"/>
          <ac:spMkLst>
            <pc:docMk/>
            <pc:sldMk cId="2249846477" sldId="259"/>
            <ac:spMk id="88" creationId="{4CC5F296-5503-3163-A392-D44469EAFB4C}"/>
          </ac:spMkLst>
        </pc:spChg>
        <pc:spChg chg="add del">
          <ac:chgData name="Juan David Higuita Giraldo." userId="bcf49d5f0c842c97" providerId="LiveId" clId="{D0F2A368-E5AF-412C-A4D3-5EC9CAD630C8}" dt="2023-08-24T02:27:27.918" v="881" actId="11529"/>
          <ac:spMkLst>
            <pc:docMk/>
            <pc:sldMk cId="2249846477" sldId="259"/>
            <ac:spMk id="89" creationId="{3A2279DC-9937-5D40-8F56-406F0CB70FF6}"/>
          </ac:spMkLst>
        </pc:spChg>
        <pc:spChg chg="add mod">
          <ac:chgData name="Juan David Higuita Giraldo." userId="bcf49d5f0c842c97" providerId="LiveId" clId="{D0F2A368-E5AF-412C-A4D3-5EC9CAD630C8}" dt="2023-08-24T02:28:23.748" v="888" actId="1076"/>
          <ac:spMkLst>
            <pc:docMk/>
            <pc:sldMk cId="2249846477" sldId="259"/>
            <ac:spMk id="90" creationId="{B7A56AD6-657C-0EC8-5186-DFFDEE7C374B}"/>
          </ac:spMkLst>
        </pc:spChg>
        <pc:picChg chg="del mod">
          <ac:chgData name="Juan David Higuita Giraldo." userId="bcf49d5f0c842c97" providerId="LiveId" clId="{D0F2A368-E5AF-412C-A4D3-5EC9CAD630C8}" dt="2023-08-24T01:40:38.823" v="450" actId="478"/>
          <ac:picMkLst>
            <pc:docMk/>
            <pc:sldMk cId="2249846477" sldId="259"/>
            <ac:picMk id="5" creationId="{FE275715-3E6F-C9D1-4016-DA80EB302CD0}"/>
          </ac:picMkLst>
        </pc:picChg>
        <pc:picChg chg="add mod">
          <ac:chgData name="Juan David Higuita Giraldo." userId="bcf49d5f0c842c97" providerId="LiveId" clId="{D0F2A368-E5AF-412C-A4D3-5EC9CAD630C8}" dt="2023-08-24T02:06:37.160" v="699" actId="1076"/>
          <ac:picMkLst>
            <pc:docMk/>
            <pc:sldMk cId="2249846477" sldId="259"/>
            <ac:picMk id="8" creationId="{F7C71C80-AE51-4F1F-D221-D46F67B345ED}"/>
          </ac:picMkLst>
        </pc:picChg>
        <pc:picChg chg="add mod">
          <ac:chgData name="Juan David Higuita Giraldo." userId="bcf49d5f0c842c97" providerId="LiveId" clId="{D0F2A368-E5AF-412C-A4D3-5EC9CAD630C8}" dt="2023-08-24T02:06:58.633" v="701" actId="1076"/>
          <ac:picMkLst>
            <pc:docMk/>
            <pc:sldMk cId="2249846477" sldId="259"/>
            <ac:picMk id="27" creationId="{F3DE78F8-7D87-9DBE-72AA-B4D2CF2DB5F4}"/>
          </ac:picMkLst>
        </pc:picChg>
        <pc:cxnChg chg="del mod">
          <ac:chgData name="Juan David Higuita Giraldo." userId="bcf49d5f0c842c97" providerId="LiveId" clId="{D0F2A368-E5AF-412C-A4D3-5EC9CAD630C8}" dt="2023-08-24T02:04:57.437" v="636" actId="478"/>
          <ac:cxnSpMkLst>
            <pc:docMk/>
            <pc:sldMk cId="2249846477" sldId="259"/>
            <ac:cxnSpMk id="28" creationId="{99510F58-47DD-D916-2914-E2F63F049EF2}"/>
          </ac:cxnSpMkLst>
        </pc:cxnChg>
        <pc:cxnChg chg="add mod">
          <ac:chgData name="Juan David Higuita Giraldo." userId="bcf49d5f0c842c97" providerId="LiveId" clId="{D0F2A368-E5AF-412C-A4D3-5EC9CAD630C8}" dt="2023-08-24T02:24:25.813" v="852" actId="1076"/>
          <ac:cxnSpMkLst>
            <pc:docMk/>
            <pc:sldMk cId="2249846477" sldId="259"/>
            <ac:cxnSpMk id="75" creationId="{A2F662B4-456B-4D8A-2C07-650ED282D314}"/>
          </ac:cxnSpMkLst>
        </pc:cxnChg>
        <pc:cxnChg chg="add mod">
          <ac:chgData name="Juan David Higuita Giraldo." userId="bcf49d5f0c842c97" providerId="LiveId" clId="{D0F2A368-E5AF-412C-A4D3-5EC9CAD630C8}" dt="2023-08-24T02:24:22.420" v="851" actId="1076"/>
          <ac:cxnSpMkLst>
            <pc:docMk/>
            <pc:sldMk cId="2249846477" sldId="259"/>
            <ac:cxnSpMk id="76" creationId="{1B119098-A596-7F5C-8212-C6A65946318F}"/>
          </ac:cxnSpMkLst>
        </pc:cxnChg>
        <pc:cxnChg chg="add del mod">
          <ac:chgData name="Juan David Higuita Giraldo." userId="bcf49d5f0c842c97" providerId="LiveId" clId="{D0F2A368-E5AF-412C-A4D3-5EC9CAD630C8}" dt="2023-08-24T02:22:53.433" v="830"/>
          <ac:cxnSpMkLst>
            <pc:docMk/>
            <pc:sldMk cId="2249846477" sldId="259"/>
            <ac:cxnSpMk id="79" creationId="{B7AD1007-F9DC-0D13-1E3E-490003EC095B}"/>
          </ac:cxnSpMkLst>
        </pc:cxnChg>
        <pc:cxnChg chg="add mod">
          <ac:chgData name="Juan David Higuita Giraldo." userId="bcf49d5f0c842c97" providerId="LiveId" clId="{D0F2A368-E5AF-412C-A4D3-5EC9CAD630C8}" dt="2023-08-24T02:25:28.420" v="862" actId="1076"/>
          <ac:cxnSpMkLst>
            <pc:docMk/>
            <pc:sldMk cId="2249846477" sldId="259"/>
            <ac:cxnSpMk id="82" creationId="{5CA8BD35-E110-F58F-87AB-3B10FBF712E4}"/>
          </ac:cxnSpMkLst>
        </pc:cxnChg>
        <pc:cxnChg chg="add mod">
          <ac:chgData name="Juan David Higuita Giraldo." userId="bcf49d5f0c842c97" providerId="LiveId" clId="{D0F2A368-E5AF-412C-A4D3-5EC9CAD630C8}" dt="2023-08-24T02:25:52.578" v="868" actId="14100"/>
          <ac:cxnSpMkLst>
            <pc:docMk/>
            <pc:sldMk cId="2249846477" sldId="259"/>
            <ac:cxnSpMk id="83" creationId="{D81F4D8D-BAE0-54BD-24B7-75BCA42C37E8}"/>
          </ac:cxnSpMkLst>
        </pc:cxnChg>
      </pc:sldChg>
    </pc:docChg>
  </pc:docChgLst>
  <pc:docChgLst>
    <pc:chgData name="Juan David Higuita Giraldo" userId="bcf49d5f0c842c97" providerId="LiveId" clId="{D0F2A368-E5AF-412C-A4D3-5EC9CAD630C8}"/>
    <pc:docChg chg="undo custSel addSld delSld modSld">
      <pc:chgData name="Juan David Higuita Giraldo" userId="bcf49d5f0c842c97" providerId="LiveId" clId="{D0F2A368-E5AF-412C-A4D3-5EC9CAD630C8}" dt="2023-09-07T02:06:26.191" v="696"/>
      <pc:docMkLst>
        <pc:docMk/>
      </pc:docMkLst>
      <pc:sldChg chg="addSp delSp modSp mod addAnim delAnim modAnim">
        <pc:chgData name="Juan David Higuita Giraldo" userId="bcf49d5f0c842c97" providerId="LiveId" clId="{D0F2A368-E5AF-412C-A4D3-5EC9CAD630C8}" dt="2023-09-07T02:06:26.191" v="696"/>
        <pc:sldMkLst>
          <pc:docMk/>
          <pc:sldMk cId="3565065375" sldId="256"/>
        </pc:sldMkLst>
        <pc:spChg chg="mod">
          <ac:chgData name="Juan David Higuita Giraldo" userId="bcf49d5f0c842c97" providerId="LiveId" clId="{D0F2A368-E5AF-412C-A4D3-5EC9CAD630C8}" dt="2023-09-07T01:50:27.889" v="582" actId="1076"/>
          <ac:spMkLst>
            <pc:docMk/>
            <pc:sldMk cId="3565065375" sldId="256"/>
            <ac:spMk id="2" creationId="{E2E36453-E411-B3CA-D1DB-BED439487871}"/>
          </ac:spMkLst>
        </pc:spChg>
        <pc:spChg chg="mod">
          <ac:chgData name="Juan David Higuita Giraldo" userId="bcf49d5f0c842c97" providerId="LiveId" clId="{D0F2A368-E5AF-412C-A4D3-5EC9CAD630C8}" dt="2023-09-07T01:36:51.568" v="327" actId="14100"/>
          <ac:spMkLst>
            <pc:docMk/>
            <pc:sldMk cId="3565065375" sldId="256"/>
            <ac:spMk id="4" creationId="{E34C1089-7CC4-E92B-38C5-CB8835849B71}"/>
          </ac:spMkLst>
        </pc:spChg>
        <pc:spChg chg="del mod">
          <ac:chgData name="Juan David Higuita Giraldo" userId="bcf49d5f0c842c97" providerId="LiveId" clId="{D0F2A368-E5AF-412C-A4D3-5EC9CAD630C8}" dt="2023-09-07T00:55:52.525" v="67"/>
          <ac:spMkLst>
            <pc:docMk/>
            <pc:sldMk cId="3565065375" sldId="256"/>
            <ac:spMk id="6" creationId="{ADC9DC82-2D6A-2A4C-1CD3-01FF38ED64DA}"/>
          </ac:spMkLst>
        </pc:spChg>
        <pc:spChg chg="mod">
          <ac:chgData name="Juan David Higuita Giraldo" userId="bcf49d5f0c842c97" providerId="LiveId" clId="{D0F2A368-E5AF-412C-A4D3-5EC9CAD630C8}" dt="2023-09-07T01:04:18.251" v="160" actId="14100"/>
          <ac:spMkLst>
            <pc:docMk/>
            <pc:sldMk cId="3565065375" sldId="256"/>
            <ac:spMk id="7" creationId="{2F67BAD2-6659-1E18-AFCE-361F4C12C0C0}"/>
          </ac:spMkLst>
        </pc:spChg>
        <pc:spChg chg="add mod">
          <ac:chgData name="Juan David Higuita Giraldo" userId="bcf49d5f0c842c97" providerId="LiveId" clId="{D0F2A368-E5AF-412C-A4D3-5EC9CAD630C8}" dt="2023-09-07T01:21:45.321" v="258" actId="1076"/>
          <ac:spMkLst>
            <pc:docMk/>
            <pc:sldMk cId="3565065375" sldId="256"/>
            <ac:spMk id="9" creationId="{63D05332-3C3F-6BDA-CAF0-B217301A7AA7}"/>
          </ac:spMkLst>
        </pc:spChg>
        <pc:spChg chg="add mod">
          <ac:chgData name="Juan David Higuita Giraldo" userId="bcf49d5f0c842c97" providerId="LiveId" clId="{D0F2A368-E5AF-412C-A4D3-5EC9CAD630C8}" dt="2023-09-07T01:21:52.290" v="260" actId="1076"/>
          <ac:spMkLst>
            <pc:docMk/>
            <pc:sldMk cId="3565065375" sldId="256"/>
            <ac:spMk id="10" creationId="{349BD80F-395A-1D3D-D67F-3498D8466BF9}"/>
          </ac:spMkLst>
        </pc:spChg>
        <pc:spChg chg="add del mod">
          <ac:chgData name="Juan David Higuita Giraldo" userId="bcf49d5f0c842c97" providerId="LiveId" clId="{D0F2A368-E5AF-412C-A4D3-5EC9CAD630C8}" dt="2023-09-07T01:06:07.694" v="174" actId="20577"/>
          <ac:spMkLst>
            <pc:docMk/>
            <pc:sldMk cId="3565065375" sldId="256"/>
            <ac:spMk id="11" creationId="{E3BDD065-FFEB-0E99-C784-D8AC56B5194A}"/>
          </ac:spMkLst>
        </pc:spChg>
        <pc:spChg chg="mod">
          <ac:chgData name="Juan David Higuita Giraldo" userId="bcf49d5f0c842c97" providerId="LiveId" clId="{D0F2A368-E5AF-412C-A4D3-5EC9CAD630C8}" dt="2023-09-07T01:25:20.909" v="291" actId="14100"/>
          <ac:spMkLst>
            <pc:docMk/>
            <pc:sldMk cId="3565065375" sldId="256"/>
            <ac:spMk id="12" creationId="{04CB84B7-3F66-EB60-3A8A-49E7DA48C4BE}"/>
          </ac:spMkLst>
        </pc:spChg>
        <pc:spChg chg="add del mod">
          <ac:chgData name="Juan David Higuita Giraldo" userId="bcf49d5f0c842c97" providerId="LiveId" clId="{D0F2A368-E5AF-412C-A4D3-5EC9CAD630C8}" dt="2023-09-07T01:06:19.484" v="176" actId="20577"/>
          <ac:spMkLst>
            <pc:docMk/>
            <pc:sldMk cId="3565065375" sldId="256"/>
            <ac:spMk id="14" creationId="{81CBBCA8-74D9-4746-98EA-A87126156019}"/>
          </ac:spMkLst>
        </pc:spChg>
        <pc:spChg chg="mod">
          <ac:chgData name="Juan David Higuita Giraldo" userId="bcf49d5f0c842c97" providerId="LiveId" clId="{D0F2A368-E5AF-412C-A4D3-5EC9CAD630C8}" dt="2023-09-07T01:06:23.777" v="178" actId="20577"/>
          <ac:spMkLst>
            <pc:docMk/>
            <pc:sldMk cId="3565065375" sldId="256"/>
            <ac:spMk id="17" creationId="{7EC1DCC1-5C44-BF8A-179C-D8C7831B3876}"/>
          </ac:spMkLst>
        </pc:spChg>
        <pc:spChg chg="mod">
          <ac:chgData name="Juan David Higuita Giraldo" userId="bcf49d5f0c842c97" providerId="LiveId" clId="{D0F2A368-E5AF-412C-A4D3-5EC9CAD630C8}" dt="2023-09-07T01:21:57.102" v="261" actId="1076"/>
          <ac:spMkLst>
            <pc:docMk/>
            <pc:sldMk cId="3565065375" sldId="256"/>
            <ac:spMk id="20" creationId="{2A92BFDA-9AA5-CE85-2B98-1B418A3380A3}"/>
          </ac:spMkLst>
        </pc:spChg>
        <pc:spChg chg="add mod">
          <ac:chgData name="Juan David Higuita Giraldo" userId="bcf49d5f0c842c97" providerId="LiveId" clId="{D0F2A368-E5AF-412C-A4D3-5EC9CAD630C8}" dt="2023-09-07T01:21:48.686" v="259" actId="1076"/>
          <ac:spMkLst>
            <pc:docMk/>
            <pc:sldMk cId="3565065375" sldId="256"/>
            <ac:spMk id="22" creationId="{F4092ADE-08ED-4BF4-5020-09D1264D1CCD}"/>
          </ac:spMkLst>
        </pc:spChg>
        <pc:spChg chg="add mod">
          <ac:chgData name="Juan David Higuita Giraldo" userId="bcf49d5f0c842c97" providerId="LiveId" clId="{D0F2A368-E5AF-412C-A4D3-5EC9CAD630C8}" dt="2023-09-07T01:19:55.214" v="254" actId="1076"/>
          <ac:spMkLst>
            <pc:docMk/>
            <pc:sldMk cId="3565065375" sldId="256"/>
            <ac:spMk id="23" creationId="{B5D966A8-CB8E-C4ED-4A11-6881C610E3FD}"/>
          </ac:spMkLst>
        </pc:spChg>
        <pc:spChg chg="add mod">
          <ac:chgData name="Juan David Higuita Giraldo" userId="bcf49d5f0c842c97" providerId="LiveId" clId="{D0F2A368-E5AF-412C-A4D3-5EC9CAD630C8}" dt="2023-09-07T01:17:09.261" v="246" actId="14100"/>
          <ac:spMkLst>
            <pc:docMk/>
            <pc:sldMk cId="3565065375" sldId="256"/>
            <ac:spMk id="24" creationId="{55006592-6EE3-E984-F076-AB998019B100}"/>
          </ac:spMkLst>
        </pc:spChg>
        <pc:spChg chg="add del mod">
          <ac:chgData name="Juan David Higuita Giraldo" userId="bcf49d5f0c842c97" providerId="LiveId" clId="{D0F2A368-E5AF-412C-A4D3-5EC9CAD630C8}" dt="2023-09-07T01:03:34.565" v="143" actId="478"/>
          <ac:spMkLst>
            <pc:docMk/>
            <pc:sldMk cId="3565065375" sldId="256"/>
            <ac:spMk id="27" creationId="{ADEEB7A6-399C-F877-C1FB-CD69D49B52C4}"/>
          </ac:spMkLst>
        </pc:spChg>
        <pc:spChg chg="add del mod">
          <ac:chgData name="Juan David Higuita Giraldo" userId="bcf49d5f0c842c97" providerId="LiveId" clId="{D0F2A368-E5AF-412C-A4D3-5EC9CAD630C8}" dt="2023-09-07T01:03:37.334" v="144" actId="478"/>
          <ac:spMkLst>
            <pc:docMk/>
            <pc:sldMk cId="3565065375" sldId="256"/>
            <ac:spMk id="29" creationId="{3D89AAD5-2AC8-0F91-9FA5-03525163D75A}"/>
          </ac:spMkLst>
        </pc:spChg>
        <pc:spChg chg="add del mod">
          <ac:chgData name="Juan David Higuita Giraldo" userId="bcf49d5f0c842c97" providerId="LiveId" clId="{D0F2A368-E5AF-412C-A4D3-5EC9CAD630C8}" dt="2023-09-07T01:03:39.937" v="145" actId="478"/>
          <ac:spMkLst>
            <pc:docMk/>
            <pc:sldMk cId="3565065375" sldId="256"/>
            <ac:spMk id="30" creationId="{F906E6A6-E107-D7AA-FA6E-80FB87B2B6A7}"/>
          </ac:spMkLst>
        </pc:spChg>
        <pc:spChg chg="add del">
          <ac:chgData name="Juan David Higuita Giraldo" userId="bcf49d5f0c842c97" providerId="LiveId" clId="{D0F2A368-E5AF-412C-A4D3-5EC9CAD630C8}" dt="2023-09-07T01:03:43.976" v="146" actId="478"/>
          <ac:spMkLst>
            <pc:docMk/>
            <pc:sldMk cId="3565065375" sldId="256"/>
            <ac:spMk id="31" creationId="{719067F6-79DA-5F15-CB70-C49F0296F5E3}"/>
          </ac:spMkLst>
        </pc:spChg>
        <pc:spChg chg="add del mod">
          <ac:chgData name="Juan David Higuita Giraldo" userId="bcf49d5f0c842c97" providerId="LiveId" clId="{D0F2A368-E5AF-412C-A4D3-5EC9CAD630C8}" dt="2023-09-07T01:12:41.902" v="201" actId="1076"/>
          <ac:spMkLst>
            <pc:docMk/>
            <pc:sldMk cId="3565065375" sldId="256"/>
            <ac:spMk id="32" creationId="{6C3FCE5E-3195-50DE-8707-C71A05C2C87D}"/>
          </ac:spMkLst>
        </pc:spChg>
        <pc:spChg chg="mod">
          <ac:chgData name="Juan David Higuita Giraldo" userId="bcf49d5f0c842c97" providerId="LiveId" clId="{D0F2A368-E5AF-412C-A4D3-5EC9CAD630C8}" dt="2023-09-07T01:14:04.130" v="227" actId="14100"/>
          <ac:spMkLst>
            <pc:docMk/>
            <pc:sldMk cId="3565065375" sldId="256"/>
            <ac:spMk id="33" creationId="{E9C27F32-6954-7853-898B-F5844559439A}"/>
          </ac:spMkLst>
        </pc:spChg>
        <pc:spChg chg="mod">
          <ac:chgData name="Juan David Higuita Giraldo" userId="bcf49d5f0c842c97" providerId="LiveId" clId="{D0F2A368-E5AF-412C-A4D3-5EC9CAD630C8}" dt="2023-09-07T01:13:35.117" v="213" actId="20577"/>
          <ac:spMkLst>
            <pc:docMk/>
            <pc:sldMk cId="3565065375" sldId="256"/>
            <ac:spMk id="34" creationId="{96B430E2-F3B8-BBFA-C7FA-15D44F102B6E}"/>
          </ac:spMkLst>
        </pc:spChg>
        <pc:spChg chg="del mod">
          <ac:chgData name="Juan David Higuita Giraldo" userId="bcf49d5f0c842c97" providerId="LiveId" clId="{D0F2A368-E5AF-412C-A4D3-5EC9CAD630C8}" dt="2023-09-07T01:19:48.769" v="253" actId="478"/>
          <ac:spMkLst>
            <pc:docMk/>
            <pc:sldMk cId="3565065375" sldId="256"/>
            <ac:spMk id="35" creationId="{5D43F015-4D5A-581E-362E-AEA12AD89C49}"/>
          </ac:spMkLst>
        </pc:spChg>
        <pc:spChg chg="del mod">
          <ac:chgData name="Juan David Higuita Giraldo" userId="bcf49d5f0c842c97" providerId="LiveId" clId="{D0F2A368-E5AF-412C-A4D3-5EC9CAD630C8}" dt="2023-09-07T00:01:45.948" v="30"/>
          <ac:spMkLst>
            <pc:docMk/>
            <pc:sldMk cId="3565065375" sldId="256"/>
            <ac:spMk id="36" creationId="{62052C05-E1F8-93E7-7C1B-8F6B564E0A3A}"/>
          </ac:spMkLst>
        </pc:spChg>
        <pc:spChg chg="del mod">
          <ac:chgData name="Juan David Higuita Giraldo" userId="bcf49d5f0c842c97" providerId="LiveId" clId="{D0F2A368-E5AF-412C-A4D3-5EC9CAD630C8}" dt="2023-09-07T00:01:45.950" v="32"/>
          <ac:spMkLst>
            <pc:docMk/>
            <pc:sldMk cId="3565065375" sldId="256"/>
            <ac:spMk id="37" creationId="{18F8B05C-3C8D-9E18-E440-AE3A0D5F62AC}"/>
          </ac:spMkLst>
        </pc:spChg>
        <pc:spChg chg="del">
          <ac:chgData name="Juan David Higuita Giraldo" userId="bcf49d5f0c842c97" providerId="LiveId" clId="{D0F2A368-E5AF-412C-A4D3-5EC9CAD630C8}" dt="2023-09-07T00:57:16.420" v="70" actId="478"/>
          <ac:spMkLst>
            <pc:docMk/>
            <pc:sldMk cId="3565065375" sldId="256"/>
            <ac:spMk id="39" creationId="{13116072-0CAC-0E8D-1351-2FE520E3DBD1}"/>
          </ac:spMkLst>
        </pc:spChg>
        <pc:spChg chg="del">
          <ac:chgData name="Juan David Higuita Giraldo" userId="bcf49d5f0c842c97" providerId="LiveId" clId="{D0F2A368-E5AF-412C-A4D3-5EC9CAD630C8}" dt="2023-09-07T00:57:16.420" v="70" actId="478"/>
          <ac:spMkLst>
            <pc:docMk/>
            <pc:sldMk cId="3565065375" sldId="256"/>
            <ac:spMk id="40" creationId="{EBB2B0A1-4F09-8F7C-9102-4097F69D4CB8}"/>
          </ac:spMkLst>
        </pc:spChg>
        <pc:spChg chg="del">
          <ac:chgData name="Juan David Higuita Giraldo" userId="bcf49d5f0c842c97" providerId="LiveId" clId="{D0F2A368-E5AF-412C-A4D3-5EC9CAD630C8}" dt="2023-09-07T00:57:16.420" v="70" actId="478"/>
          <ac:spMkLst>
            <pc:docMk/>
            <pc:sldMk cId="3565065375" sldId="256"/>
            <ac:spMk id="41" creationId="{E6C54F7A-CA7F-7D13-5D8C-6F45FCE6F481}"/>
          </ac:spMkLst>
        </pc:spChg>
        <pc:spChg chg="del">
          <ac:chgData name="Juan David Higuita Giraldo" userId="bcf49d5f0c842c97" providerId="LiveId" clId="{D0F2A368-E5AF-412C-A4D3-5EC9CAD630C8}" dt="2023-09-07T00:00:58.857" v="2" actId="478"/>
          <ac:spMkLst>
            <pc:docMk/>
            <pc:sldMk cId="3565065375" sldId="256"/>
            <ac:spMk id="47" creationId="{D02399F2-0516-2AF3-44CF-A665A0E97153}"/>
          </ac:spMkLst>
        </pc:spChg>
        <pc:spChg chg="del mod">
          <ac:chgData name="Juan David Higuita Giraldo" userId="bcf49d5f0c842c97" providerId="LiveId" clId="{D0F2A368-E5AF-412C-A4D3-5EC9CAD630C8}" dt="2023-09-07T00:00:58.862" v="4"/>
          <ac:spMkLst>
            <pc:docMk/>
            <pc:sldMk cId="3565065375" sldId="256"/>
            <ac:spMk id="48" creationId="{A5250BF0-E373-AA9B-0797-6899BBF299FA}"/>
          </ac:spMkLst>
        </pc:spChg>
        <pc:spChg chg="add mod">
          <ac:chgData name="Juan David Higuita Giraldo" userId="bcf49d5f0c842c97" providerId="LiveId" clId="{D0F2A368-E5AF-412C-A4D3-5EC9CAD630C8}" dt="2023-09-07T01:25:30.485" v="292" actId="14100"/>
          <ac:spMkLst>
            <pc:docMk/>
            <pc:sldMk cId="3565065375" sldId="256"/>
            <ac:spMk id="52" creationId="{DC85EE98-5157-4E44-EFB8-F9E39DA42EDB}"/>
          </ac:spMkLst>
        </pc:spChg>
        <pc:spChg chg="add del mod">
          <ac:chgData name="Juan David Higuita Giraldo" userId="bcf49d5f0c842c97" providerId="LiveId" clId="{D0F2A368-E5AF-412C-A4D3-5EC9CAD630C8}" dt="2023-09-07T01:40:26.336" v="381" actId="478"/>
          <ac:spMkLst>
            <pc:docMk/>
            <pc:sldMk cId="3565065375" sldId="256"/>
            <ac:spMk id="69" creationId="{C2067C06-BFA9-FBE0-9B08-9C48D9F26E84}"/>
          </ac:spMkLst>
        </pc:spChg>
        <pc:spChg chg="add mod">
          <ac:chgData name="Juan David Higuita Giraldo" userId="bcf49d5f0c842c97" providerId="LiveId" clId="{D0F2A368-E5AF-412C-A4D3-5EC9CAD630C8}" dt="2023-09-07T01:40:57.085" v="388" actId="208"/>
          <ac:spMkLst>
            <pc:docMk/>
            <pc:sldMk cId="3565065375" sldId="256"/>
            <ac:spMk id="71" creationId="{8A60A461-7CC6-DC70-2408-158DB4BB556E}"/>
          </ac:spMkLst>
        </pc:spChg>
        <pc:spChg chg="add mod">
          <ac:chgData name="Juan David Higuita Giraldo" userId="bcf49d5f0c842c97" providerId="LiveId" clId="{D0F2A368-E5AF-412C-A4D3-5EC9CAD630C8}" dt="2023-09-07T01:42:33.213" v="421" actId="1076"/>
          <ac:spMkLst>
            <pc:docMk/>
            <pc:sldMk cId="3565065375" sldId="256"/>
            <ac:spMk id="74" creationId="{EF0ECEB0-EB01-07D8-1EFE-430075A2C769}"/>
          </ac:spMkLst>
        </pc:spChg>
        <pc:spChg chg="add del mod">
          <ac:chgData name="Juan David Higuita Giraldo" userId="bcf49d5f0c842c97" providerId="LiveId" clId="{D0F2A368-E5AF-412C-A4D3-5EC9CAD630C8}" dt="2023-09-07T01:50:26.259" v="581"/>
          <ac:spMkLst>
            <pc:docMk/>
            <pc:sldMk cId="3565065375" sldId="256"/>
            <ac:spMk id="77" creationId="{081A8F8F-9571-48B3-81AD-1DA6DC9358F8}"/>
          </ac:spMkLst>
        </pc:spChg>
        <pc:spChg chg="add mod">
          <ac:chgData name="Juan David Higuita Giraldo" userId="bcf49d5f0c842c97" providerId="LiveId" clId="{D0F2A368-E5AF-412C-A4D3-5EC9CAD630C8}" dt="2023-09-07T01:50:39.903" v="584" actId="1076"/>
          <ac:spMkLst>
            <pc:docMk/>
            <pc:sldMk cId="3565065375" sldId="256"/>
            <ac:spMk id="78" creationId="{082DDCB1-5408-139E-46CA-9D11BA7036F2}"/>
          </ac:spMkLst>
        </pc:spChg>
        <pc:spChg chg="add mod">
          <ac:chgData name="Juan David Higuita Giraldo" userId="bcf49d5f0c842c97" providerId="LiveId" clId="{D0F2A368-E5AF-412C-A4D3-5EC9CAD630C8}" dt="2023-09-07T01:50:39.903" v="584" actId="1076"/>
          <ac:spMkLst>
            <pc:docMk/>
            <pc:sldMk cId="3565065375" sldId="256"/>
            <ac:spMk id="79" creationId="{5905A3D3-C8E8-B3AB-4E2E-AE99965FF9D2}"/>
          </ac:spMkLst>
        </pc:spChg>
        <pc:spChg chg="add mod">
          <ac:chgData name="Juan David Higuita Giraldo" userId="bcf49d5f0c842c97" providerId="LiveId" clId="{D0F2A368-E5AF-412C-A4D3-5EC9CAD630C8}" dt="2023-09-07T01:52:47.472" v="612" actId="6549"/>
          <ac:spMkLst>
            <pc:docMk/>
            <pc:sldMk cId="3565065375" sldId="256"/>
            <ac:spMk id="80" creationId="{EE687C47-C8CD-7BC1-3F01-E5AE9285481B}"/>
          </ac:spMkLst>
        </pc:spChg>
        <pc:spChg chg="add mod">
          <ac:chgData name="Juan David Higuita Giraldo" userId="bcf49d5f0c842c97" providerId="LiveId" clId="{D0F2A368-E5AF-412C-A4D3-5EC9CAD630C8}" dt="2023-09-07T02:04:10.992" v="691" actId="20577"/>
          <ac:spMkLst>
            <pc:docMk/>
            <pc:sldMk cId="3565065375" sldId="256"/>
            <ac:spMk id="81" creationId="{C4006284-0263-7882-9233-CF4F27FEBB59}"/>
          </ac:spMkLst>
        </pc:spChg>
        <pc:spChg chg="add mod">
          <ac:chgData name="Juan David Higuita Giraldo" userId="bcf49d5f0c842c97" providerId="LiveId" clId="{D0F2A368-E5AF-412C-A4D3-5EC9CAD630C8}" dt="2023-09-07T01:52:01.153" v="600" actId="20577"/>
          <ac:spMkLst>
            <pc:docMk/>
            <pc:sldMk cId="3565065375" sldId="256"/>
            <ac:spMk id="82" creationId="{0C6E5DCE-52AC-BD5F-B24C-DDCC51A8823E}"/>
          </ac:spMkLst>
        </pc:spChg>
        <pc:spChg chg="add mod">
          <ac:chgData name="Juan David Higuita Giraldo" userId="bcf49d5f0c842c97" providerId="LiveId" clId="{D0F2A368-E5AF-412C-A4D3-5EC9CAD630C8}" dt="2023-09-07T01:52:35.684" v="611" actId="14100"/>
          <ac:spMkLst>
            <pc:docMk/>
            <pc:sldMk cId="3565065375" sldId="256"/>
            <ac:spMk id="83" creationId="{0F640BC3-4438-BC7D-C546-3C0CF2F61836}"/>
          </ac:spMkLst>
        </pc:spChg>
        <pc:spChg chg="add mod">
          <ac:chgData name="Juan David Higuita Giraldo" userId="bcf49d5f0c842c97" providerId="LiveId" clId="{D0F2A368-E5AF-412C-A4D3-5EC9CAD630C8}" dt="2023-09-07T01:53:01.236" v="613" actId="1076"/>
          <ac:spMkLst>
            <pc:docMk/>
            <pc:sldMk cId="3565065375" sldId="256"/>
            <ac:spMk id="84" creationId="{E92A48EA-58B3-D6EA-EAFE-E3C6E3E2CD88}"/>
          </ac:spMkLst>
        </pc:spChg>
        <pc:spChg chg="add del mod">
          <ac:chgData name="Juan David Higuita Giraldo" userId="bcf49d5f0c842c97" providerId="LiveId" clId="{D0F2A368-E5AF-412C-A4D3-5EC9CAD630C8}" dt="2023-09-07T01:53:51.402" v="615"/>
          <ac:spMkLst>
            <pc:docMk/>
            <pc:sldMk cId="3565065375" sldId="256"/>
            <ac:spMk id="85" creationId="{77840C35-5141-76A0-2665-42B50D948417}"/>
          </ac:spMkLst>
        </pc:spChg>
        <pc:spChg chg="add del mod">
          <ac:chgData name="Juan David Higuita Giraldo" userId="bcf49d5f0c842c97" providerId="LiveId" clId="{D0F2A368-E5AF-412C-A4D3-5EC9CAD630C8}" dt="2023-09-07T01:53:51.402" v="615"/>
          <ac:spMkLst>
            <pc:docMk/>
            <pc:sldMk cId="3565065375" sldId="256"/>
            <ac:spMk id="86" creationId="{52C20071-BEA9-CA4B-DDE9-237D9644CA2D}"/>
          </ac:spMkLst>
        </pc:spChg>
        <pc:spChg chg="add del mod">
          <ac:chgData name="Juan David Higuita Giraldo" userId="bcf49d5f0c842c97" providerId="LiveId" clId="{D0F2A368-E5AF-412C-A4D3-5EC9CAD630C8}" dt="2023-09-07T01:53:51.402" v="615"/>
          <ac:spMkLst>
            <pc:docMk/>
            <pc:sldMk cId="3565065375" sldId="256"/>
            <ac:spMk id="87" creationId="{91D54305-96EC-31E0-481F-E9C9805073A8}"/>
          </ac:spMkLst>
        </pc:spChg>
        <pc:spChg chg="add mod">
          <ac:chgData name="Juan David Higuita Giraldo" userId="bcf49d5f0c842c97" providerId="LiveId" clId="{D0F2A368-E5AF-412C-A4D3-5EC9CAD630C8}" dt="2023-09-07T01:54:18.595" v="624" actId="14100"/>
          <ac:spMkLst>
            <pc:docMk/>
            <pc:sldMk cId="3565065375" sldId="256"/>
            <ac:spMk id="88" creationId="{46A6F1CF-7801-8BD9-9B23-3A59BD4FA8D8}"/>
          </ac:spMkLst>
        </pc:spChg>
        <pc:spChg chg="add mod">
          <ac:chgData name="Juan David Higuita Giraldo" userId="bcf49d5f0c842c97" providerId="LiveId" clId="{D0F2A368-E5AF-412C-A4D3-5EC9CAD630C8}" dt="2023-09-07T01:54:42.085" v="633" actId="14100"/>
          <ac:spMkLst>
            <pc:docMk/>
            <pc:sldMk cId="3565065375" sldId="256"/>
            <ac:spMk id="89" creationId="{E21B9650-C4B2-3E32-9EA9-6AAC5773F704}"/>
          </ac:spMkLst>
        </pc:spChg>
        <pc:spChg chg="add mod">
          <ac:chgData name="Juan David Higuita Giraldo" userId="bcf49d5f0c842c97" providerId="LiveId" clId="{D0F2A368-E5AF-412C-A4D3-5EC9CAD630C8}" dt="2023-09-07T01:57:24.471" v="665" actId="20577"/>
          <ac:spMkLst>
            <pc:docMk/>
            <pc:sldMk cId="3565065375" sldId="256"/>
            <ac:spMk id="92" creationId="{8B067D7C-BF96-8795-29FB-9FB196CDEFDB}"/>
          </ac:spMkLst>
        </pc:spChg>
        <pc:spChg chg="add mod">
          <ac:chgData name="Juan David Higuita Giraldo" userId="bcf49d5f0c842c97" providerId="LiveId" clId="{D0F2A368-E5AF-412C-A4D3-5EC9CAD630C8}" dt="2023-09-07T01:58:34.621" v="670" actId="1076"/>
          <ac:spMkLst>
            <pc:docMk/>
            <pc:sldMk cId="3565065375" sldId="256"/>
            <ac:spMk id="93" creationId="{723A82F1-B7B1-29DC-3531-7B6FBA915D32}"/>
          </ac:spMkLst>
        </pc:spChg>
        <pc:picChg chg="del mod">
          <ac:chgData name="Juan David Higuita Giraldo" userId="bcf49d5f0c842c97" providerId="LiveId" clId="{D0F2A368-E5AF-412C-A4D3-5EC9CAD630C8}" dt="2023-09-07T00:54:47.478" v="34" actId="478"/>
          <ac:picMkLst>
            <pc:docMk/>
            <pc:sldMk cId="3565065375" sldId="256"/>
            <ac:picMk id="5" creationId="{FE275715-3E6F-C9D1-4016-DA80EB302CD0}"/>
          </ac:picMkLst>
        </pc:picChg>
        <pc:picChg chg="add del mod">
          <ac:chgData name="Juan David Higuita Giraldo" userId="bcf49d5f0c842c97" providerId="LiveId" clId="{D0F2A368-E5AF-412C-A4D3-5EC9CAD630C8}" dt="2023-09-07T01:39:09.041" v="347" actId="478"/>
          <ac:picMkLst>
            <pc:docMk/>
            <pc:sldMk cId="3565065375" sldId="256"/>
            <ac:picMk id="8" creationId="{E446EB5D-0663-BA11-46F1-AFDC96BDFC6D}"/>
          </ac:picMkLst>
        </pc:picChg>
        <pc:picChg chg="add mod">
          <ac:chgData name="Juan David Higuita Giraldo" userId="bcf49d5f0c842c97" providerId="LiveId" clId="{D0F2A368-E5AF-412C-A4D3-5EC9CAD630C8}" dt="2023-09-07T01:44:22.821" v="535" actId="339"/>
          <ac:picMkLst>
            <pc:docMk/>
            <pc:sldMk cId="3565065375" sldId="256"/>
            <ac:picMk id="70" creationId="{BF991DA0-395C-58DF-4A2D-509ABBBCF4AC}"/>
          </ac:picMkLst>
        </pc:picChg>
        <pc:picChg chg="add del mod">
          <ac:chgData name="Juan David Higuita Giraldo" userId="bcf49d5f0c842c97" providerId="LiveId" clId="{D0F2A368-E5AF-412C-A4D3-5EC9CAD630C8}" dt="2023-09-07T01:45:12.249" v="536" actId="478"/>
          <ac:picMkLst>
            <pc:docMk/>
            <pc:sldMk cId="3565065375" sldId="256"/>
            <ac:picMk id="73" creationId="{34AA31CF-C7D7-DD7E-2470-CDA75E389443}"/>
          </ac:picMkLst>
        </pc:picChg>
        <pc:picChg chg="add del mod">
          <ac:chgData name="Juan David Higuita Giraldo" userId="bcf49d5f0c842c97" providerId="LiveId" clId="{D0F2A368-E5AF-412C-A4D3-5EC9CAD630C8}" dt="2023-09-07T01:55:47.096" v="634" actId="478"/>
          <ac:picMkLst>
            <pc:docMk/>
            <pc:sldMk cId="3565065375" sldId="256"/>
            <ac:picMk id="76" creationId="{6128E77F-56D6-BB9E-1C40-6CE9CE627BCD}"/>
          </ac:picMkLst>
        </pc:picChg>
        <pc:picChg chg="add mod">
          <ac:chgData name="Juan David Higuita Giraldo" userId="bcf49d5f0c842c97" providerId="LiveId" clId="{D0F2A368-E5AF-412C-A4D3-5EC9CAD630C8}" dt="2023-09-07T01:58:26.250" v="669" actId="1076"/>
          <ac:picMkLst>
            <pc:docMk/>
            <pc:sldMk cId="3565065375" sldId="256"/>
            <ac:picMk id="91" creationId="{175D6BAF-D0E5-38F1-46EA-AD4E1F70CB83}"/>
          </ac:picMkLst>
        </pc:picChg>
        <pc:cxnChg chg="add mod">
          <ac:chgData name="Juan David Higuita Giraldo" userId="bcf49d5f0c842c97" providerId="LiveId" clId="{D0F2A368-E5AF-412C-A4D3-5EC9CAD630C8}" dt="2023-09-07T01:23:18.161" v="268" actId="14100"/>
          <ac:cxnSpMkLst>
            <pc:docMk/>
            <pc:sldMk cId="3565065375" sldId="256"/>
            <ac:cxnSpMk id="26" creationId="{BF91B198-CC9B-DFF9-5D89-0DA86034E7DC}"/>
          </ac:cxnSpMkLst>
        </pc:cxnChg>
        <pc:cxnChg chg="add mod">
          <ac:chgData name="Juan David Higuita Giraldo" userId="bcf49d5f0c842c97" providerId="LiveId" clId="{D0F2A368-E5AF-412C-A4D3-5EC9CAD630C8}" dt="2023-09-07T01:23:32.190" v="271" actId="14100"/>
          <ac:cxnSpMkLst>
            <pc:docMk/>
            <pc:sldMk cId="3565065375" sldId="256"/>
            <ac:cxnSpMk id="44" creationId="{E567735C-0231-338C-6109-A85123BEEDDE}"/>
          </ac:cxnSpMkLst>
        </pc:cxnChg>
        <pc:cxnChg chg="add mod">
          <ac:chgData name="Juan David Higuita Giraldo" userId="bcf49d5f0c842c97" providerId="LiveId" clId="{D0F2A368-E5AF-412C-A4D3-5EC9CAD630C8}" dt="2023-09-07T01:23:55.556" v="276" actId="1076"/>
          <ac:cxnSpMkLst>
            <pc:docMk/>
            <pc:sldMk cId="3565065375" sldId="256"/>
            <ac:cxnSpMk id="49" creationId="{C3F2EA83-8EF6-D0E2-A477-209A681FCA70}"/>
          </ac:cxnSpMkLst>
        </pc:cxnChg>
        <pc:cxnChg chg="add del mod">
          <ac:chgData name="Juan David Higuita Giraldo" userId="bcf49d5f0c842c97" providerId="LiveId" clId="{D0F2A368-E5AF-412C-A4D3-5EC9CAD630C8}" dt="2023-09-07T01:24:56.744" v="289" actId="478"/>
          <ac:cxnSpMkLst>
            <pc:docMk/>
            <pc:sldMk cId="3565065375" sldId="256"/>
            <ac:cxnSpMk id="54" creationId="{FFFD52A3-17D3-B1B7-C46C-90E0685EA8C4}"/>
          </ac:cxnSpMkLst>
        </pc:cxnChg>
        <pc:cxnChg chg="add mod">
          <ac:chgData name="Juan David Higuita Giraldo" userId="bcf49d5f0c842c97" providerId="LiveId" clId="{D0F2A368-E5AF-412C-A4D3-5EC9CAD630C8}" dt="2023-09-07T01:25:59.300" v="295" actId="208"/>
          <ac:cxnSpMkLst>
            <pc:docMk/>
            <pc:sldMk cId="3565065375" sldId="256"/>
            <ac:cxnSpMk id="61" creationId="{34DD30A3-34E3-B684-6C83-A0E32E5A60D6}"/>
          </ac:cxnSpMkLst>
        </pc:cxnChg>
        <pc:cxnChg chg="add del mod">
          <ac:chgData name="Juan David Higuita Giraldo" userId="bcf49d5f0c842c97" providerId="LiveId" clId="{D0F2A368-E5AF-412C-A4D3-5EC9CAD630C8}" dt="2023-09-07T02:00:16.928" v="675" actId="478"/>
          <ac:cxnSpMkLst>
            <pc:docMk/>
            <pc:sldMk cId="3565065375" sldId="256"/>
            <ac:cxnSpMk id="66" creationId="{4BAEFD98-1AE6-B9A9-1C1F-2353F370D8EC}"/>
          </ac:cxnSpMkLst>
        </pc:cxnChg>
      </pc:sldChg>
      <pc:sldChg chg="del">
        <pc:chgData name="Juan David Higuita Giraldo" userId="bcf49d5f0c842c97" providerId="LiveId" clId="{D0F2A368-E5AF-412C-A4D3-5EC9CAD630C8}" dt="2023-09-07T01:33:46.294" v="319" actId="47"/>
        <pc:sldMkLst>
          <pc:docMk/>
          <pc:sldMk cId="2249846477" sldId="259"/>
        </pc:sldMkLst>
      </pc:sldChg>
      <pc:sldChg chg="add del">
        <pc:chgData name="Juan David Higuita Giraldo" userId="bcf49d5f0c842c97" providerId="LiveId" clId="{D0F2A368-E5AF-412C-A4D3-5EC9CAD630C8}" dt="2023-09-07T01:47:38.939" v="561" actId="47"/>
        <pc:sldMkLst>
          <pc:docMk/>
          <pc:sldMk cId="1089152620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6B7B3B9-F041-7CE6-0083-50A0D26822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376706-0FD2-36F4-BAFD-56768DD6D9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A6C88-16D9-4C3C-AF04-E56237690CE3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048671-7AC4-2DA2-4106-8B31DE3306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33288C-7DA4-3139-246F-6A9D35B06C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CFE15-18E3-49C0-82A7-E8988B5B6A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6940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4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503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3130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3034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7936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8895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9517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384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072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852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54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693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408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810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196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549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702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31B845EA-2B70-448A-B048-339D6A37DE71}" type="datetimeFigureOut">
              <a:rPr lang="es-CO" smtClean="0"/>
              <a:t>6/09/2023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9219373-5460-46E9-AAA3-5B2772DDFB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04088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DD9E62-588E-2300-DCF3-073573FC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943775"/>
            <a:ext cx="10353762" cy="970450"/>
          </a:xfr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r>
              <a:rPr lang="es-CO" b="1" dirty="0"/>
              <a:t>PRUEBAS DE ESCRITORIO</a:t>
            </a:r>
          </a:p>
        </p:txBody>
      </p:sp>
    </p:spTree>
    <p:extLst>
      <p:ext uri="{BB962C8B-B14F-4D97-AF65-F5344CB8AC3E}">
        <p14:creationId xmlns:p14="http://schemas.microsoft.com/office/powerpoint/2010/main" val="427678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36453-E411-B3CA-D1DB-BED439487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39" y="151781"/>
            <a:ext cx="2456767" cy="502350"/>
          </a:xfrm>
        </p:spPr>
        <p:txBody>
          <a:bodyPr>
            <a:normAutofit/>
          </a:bodyPr>
          <a:lstStyle/>
          <a:p>
            <a:r>
              <a:rPr lang="es-CO" sz="2400" b="1" dirty="0"/>
              <a:t>DESENCOLAR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34C1089-7CC4-E92B-38C5-CB8835849B71}"/>
              </a:ext>
            </a:extLst>
          </p:cNvPr>
          <p:cNvSpPr txBox="1"/>
          <p:nvPr/>
        </p:nvSpPr>
        <p:spPr>
          <a:xfrm rot="16200000">
            <a:off x="2339967" y="1823241"/>
            <a:ext cx="1700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/>
              <a:t>ALGORITMO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F67BAD2-6659-1E18-AFCE-361F4C12C0C0}"/>
              </a:ext>
            </a:extLst>
          </p:cNvPr>
          <p:cNvSpPr txBox="1"/>
          <p:nvPr/>
        </p:nvSpPr>
        <p:spPr>
          <a:xfrm>
            <a:off x="469741" y="5260725"/>
            <a:ext cx="1290463" cy="369332"/>
          </a:xfrm>
          <a:custGeom>
            <a:avLst/>
            <a:gdLst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5343" h="382137">
                <a:moveTo>
                  <a:pt x="0" y="0"/>
                </a:moveTo>
                <a:lnTo>
                  <a:pt x="955343" y="0"/>
                </a:lnTo>
                <a:lnTo>
                  <a:pt x="955343" y="382137"/>
                </a:lnTo>
                <a:lnTo>
                  <a:pt x="0" y="382137"/>
                </a:lnTo>
                <a:lnTo>
                  <a:pt x="0" y="0"/>
                </a:lnTo>
                <a:close/>
              </a:path>
            </a:pathLst>
          </a:cu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/>
              <a:t>-5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3BDD065-FFEB-0E99-C784-D8AC56B5194A}"/>
              </a:ext>
            </a:extLst>
          </p:cNvPr>
          <p:cNvSpPr txBox="1"/>
          <p:nvPr/>
        </p:nvSpPr>
        <p:spPr>
          <a:xfrm>
            <a:off x="1426461" y="5260725"/>
            <a:ext cx="645232" cy="369332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/>
              <a:t>20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4CB84B7-3F66-EB60-3A8A-49E7DA48C4BE}"/>
              </a:ext>
            </a:extLst>
          </p:cNvPr>
          <p:cNvSpPr txBox="1"/>
          <p:nvPr/>
        </p:nvSpPr>
        <p:spPr>
          <a:xfrm>
            <a:off x="708577" y="5642861"/>
            <a:ext cx="477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10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73A4A06-62C8-898C-E751-5FCB25586614}"/>
              </a:ext>
            </a:extLst>
          </p:cNvPr>
          <p:cNvSpPr txBox="1"/>
          <p:nvPr/>
        </p:nvSpPr>
        <p:spPr>
          <a:xfrm>
            <a:off x="3491842" y="5236433"/>
            <a:ext cx="955343" cy="382137"/>
          </a:xfrm>
          <a:custGeom>
            <a:avLst/>
            <a:gdLst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5343" h="382137">
                <a:moveTo>
                  <a:pt x="0" y="0"/>
                </a:moveTo>
                <a:lnTo>
                  <a:pt x="955343" y="0"/>
                </a:lnTo>
                <a:lnTo>
                  <a:pt x="955343" y="382137"/>
                </a:lnTo>
                <a:lnTo>
                  <a:pt x="0" y="382137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/>
              <a:t>3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1CBBCA8-74D9-4746-98EA-A87126156019}"/>
              </a:ext>
            </a:extLst>
          </p:cNvPr>
          <p:cNvSpPr txBox="1"/>
          <p:nvPr/>
        </p:nvSpPr>
        <p:spPr>
          <a:xfrm>
            <a:off x="4447185" y="5236433"/>
            <a:ext cx="477672" cy="36933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/>
              <a:t>40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22E3BA2-BA51-03AC-69A2-D80ECB0523C8}"/>
              </a:ext>
            </a:extLst>
          </p:cNvPr>
          <p:cNvSpPr txBox="1"/>
          <p:nvPr/>
        </p:nvSpPr>
        <p:spPr>
          <a:xfrm>
            <a:off x="3644757" y="5618571"/>
            <a:ext cx="477672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01E7C3C-EF12-BF7B-C928-7B36F0D80C32}"/>
              </a:ext>
            </a:extLst>
          </p:cNvPr>
          <p:cNvSpPr txBox="1"/>
          <p:nvPr/>
        </p:nvSpPr>
        <p:spPr>
          <a:xfrm>
            <a:off x="6259086" y="5211803"/>
            <a:ext cx="955343" cy="382137"/>
          </a:xfrm>
          <a:custGeom>
            <a:avLst/>
            <a:gdLst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5343" h="382137">
                <a:moveTo>
                  <a:pt x="0" y="0"/>
                </a:moveTo>
                <a:lnTo>
                  <a:pt x="955343" y="0"/>
                </a:lnTo>
                <a:lnTo>
                  <a:pt x="955343" y="382137"/>
                </a:lnTo>
                <a:lnTo>
                  <a:pt x="0" y="382137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/>
              <a:t>9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EC1DCC1-5C44-BF8A-179C-D8C7831B3876}"/>
              </a:ext>
            </a:extLst>
          </p:cNvPr>
          <p:cNvSpPr txBox="1"/>
          <p:nvPr/>
        </p:nvSpPr>
        <p:spPr>
          <a:xfrm>
            <a:off x="7214429" y="5211802"/>
            <a:ext cx="477672" cy="38213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/>
              <a:t>30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45169E2-B056-9635-0782-06BA2B8C8FDB}"/>
              </a:ext>
            </a:extLst>
          </p:cNvPr>
          <p:cNvSpPr txBox="1"/>
          <p:nvPr/>
        </p:nvSpPr>
        <p:spPr>
          <a:xfrm>
            <a:off x="6497922" y="5593940"/>
            <a:ext cx="477672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7D90322-DE9C-FE5E-3C65-1E30843F594B}"/>
              </a:ext>
            </a:extLst>
          </p:cNvPr>
          <p:cNvSpPr txBox="1"/>
          <p:nvPr/>
        </p:nvSpPr>
        <p:spPr>
          <a:xfrm>
            <a:off x="9112250" y="5236433"/>
            <a:ext cx="955343" cy="382137"/>
          </a:xfrm>
          <a:custGeom>
            <a:avLst/>
            <a:gdLst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5343" h="382137">
                <a:moveTo>
                  <a:pt x="0" y="0"/>
                </a:moveTo>
                <a:lnTo>
                  <a:pt x="955343" y="0"/>
                </a:lnTo>
                <a:lnTo>
                  <a:pt x="955343" y="382137"/>
                </a:lnTo>
                <a:lnTo>
                  <a:pt x="0" y="382137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/>
              <a:t>-2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A92BFDA-9AA5-CE85-2B98-1B418A3380A3}"/>
              </a:ext>
            </a:extLst>
          </p:cNvPr>
          <p:cNvSpPr txBox="1"/>
          <p:nvPr/>
        </p:nvSpPr>
        <p:spPr>
          <a:xfrm>
            <a:off x="10067593" y="5236433"/>
            <a:ext cx="778701" cy="369332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 err="1"/>
              <a:t>Null</a:t>
            </a:r>
            <a:endParaRPr lang="es-CO" b="1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79E4D78-C48A-5045-9DDD-95158E4210BB}"/>
              </a:ext>
            </a:extLst>
          </p:cNvPr>
          <p:cNvSpPr txBox="1"/>
          <p:nvPr/>
        </p:nvSpPr>
        <p:spPr>
          <a:xfrm>
            <a:off x="9351086" y="5618570"/>
            <a:ext cx="477672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C3FCE5E-3195-50DE-8707-C71A05C2C87D}"/>
              </a:ext>
            </a:extLst>
          </p:cNvPr>
          <p:cNvSpPr txBox="1"/>
          <p:nvPr/>
        </p:nvSpPr>
        <p:spPr>
          <a:xfrm>
            <a:off x="953483" y="843536"/>
            <a:ext cx="477673" cy="37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9C27F32-6954-7853-898B-F5844559439A}"/>
              </a:ext>
            </a:extLst>
          </p:cNvPr>
          <p:cNvSpPr txBox="1"/>
          <p:nvPr/>
        </p:nvSpPr>
        <p:spPr>
          <a:xfrm>
            <a:off x="1760204" y="848958"/>
            <a:ext cx="781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/>
              <a:t>Dato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96B430E2-F3B8-BBFA-C7FA-15D44F102B6E}"/>
              </a:ext>
            </a:extLst>
          </p:cNvPr>
          <p:cNvSpPr txBox="1"/>
          <p:nvPr/>
        </p:nvSpPr>
        <p:spPr>
          <a:xfrm>
            <a:off x="876136" y="1218290"/>
            <a:ext cx="477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63D05332-3C3F-6BDA-CAF0-B217301A7AA7}"/>
              </a:ext>
            </a:extLst>
          </p:cNvPr>
          <p:cNvSpPr/>
          <p:nvPr/>
        </p:nvSpPr>
        <p:spPr>
          <a:xfrm>
            <a:off x="2362799" y="5247815"/>
            <a:ext cx="781807" cy="4576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349BD80F-395A-1D3D-D67F-3498D8466BF9}"/>
              </a:ext>
            </a:extLst>
          </p:cNvPr>
          <p:cNvSpPr/>
          <p:nvPr/>
        </p:nvSpPr>
        <p:spPr>
          <a:xfrm>
            <a:off x="8025000" y="5160954"/>
            <a:ext cx="781807" cy="4576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2" name="Flecha: a la derecha 21">
            <a:extLst>
              <a:ext uri="{FF2B5EF4-FFF2-40B4-BE49-F238E27FC236}">
                <a16:creationId xmlns:a16="http://schemas.microsoft.com/office/drawing/2014/main" id="{F4092ADE-08ED-4BF4-5020-09D1264D1CCD}"/>
              </a:ext>
            </a:extLst>
          </p:cNvPr>
          <p:cNvSpPr/>
          <p:nvPr/>
        </p:nvSpPr>
        <p:spPr>
          <a:xfrm>
            <a:off x="5231147" y="5160954"/>
            <a:ext cx="781807" cy="4576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5D966A8-CB8E-C4ED-4A11-6881C610E3FD}"/>
              </a:ext>
            </a:extLst>
          </p:cNvPr>
          <p:cNvSpPr txBox="1"/>
          <p:nvPr/>
        </p:nvSpPr>
        <p:spPr>
          <a:xfrm>
            <a:off x="1832857" y="1249482"/>
            <a:ext cx="477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-5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5006592-6EE3-E984-F076-AB998019B100}"/>
              </a:ext>
            </a:extLst>
          </p:cNvPr>
          <p:cNvSpPr txBox="1"/>
          <p:nvPr/>
        </p:nvSpPr>
        <p:spPr>
          <a:xfrm>
            <a:off x="876135" y="1581662"/>
            <a:ext cx="452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20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BF91B198-CC9B-DFF9-5D89-0DA86034E7DC}"/>
              </a:ext>
            </a:extLst>
          </p:cNvPr>
          <p:cNvCxnSpPr>
            <a:cxnSpLocks/>
          </p:cNvCxnSpPr>
          <p:nvPr/>
        </p:nvCxnSpPr>
        <p:spPr>
          <a:xfrm flipV="1">
            <a:off x="498354" y="5291503"/>
            <a:ext cx="1507982" cy="3270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E567735C-0231-338C-6109-A85123BEEDDE}"/>
              </a:ext>
            </a:extLst>
          </p:cNvPr>
          <p:cNvCxnSpPr>
            <a:cxnSpLocks/>
            <a:stCxn id="7" idx="0"/>
          </p:cNvCxnSpPr>
          <p:nvPr/>
        </p:nvCxnSpPr>
        <p:spPr>
          <a:xfrm>
            <a:off x="469741" y="5260725"/>
            <a:ext cx="1601951" cy="3789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C3F2EA83-8EF6-D0E2-A477-209A681FCA70}"/>
              </a:ext>
            </a:extLst>
          </p:cNvPr>
          <p:cNvCxnSpPr>
            <a:cxnSpLocks/>
          </p:cNvCxnSpPr>
          <p:nvPr/>
        </p:nvCxnSpPr>
        <p:spPr>
          <a:xfrm flipV="1">
            <a:off x="780414" y="5676515"/>
            <a:ext cx="363803" cy="3184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DC85EE98-5157-4E44-EFB8-F9E39DA42EDB}"/>
              </a:ext>
            </a:extLst>
          </p:cNvPr>
          <p:cNvSpPr txBox="1"/>
          <p:nvPr/>
        </p:nvSpPr>
        <p:spPr>
          <a:xfrm>
            <a:off x="724791" y="6440153"/>
            <a:ext cx="419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P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34DD30A3-34E3-B684-6C83-A0E32E5A60D6}"/>
              </a:ext>
            </a:extLst>
          </p:cNvPr>
          <p:cNvCxnSpPr>
            <a:cxnSpLocks/>
            <a:stCxn id="52" idx="0"/>
            <a:endCxn id="12" idx="2"/>
          </p:cNvCxnSpPr>
          <p:nvPr/>
        </p:nvCxnSpPr>
        <p:spPr>
          <a:xfrm flipV="1">
            <a:off x="934504" y="6012193"/>
            <a:ext cx="12909" cy="427960"/>
          </a:xfrm>
          <a:prstGeom prst="straightConnector1">
            <a:avLst/>
          </a:prstGeom>
          <a:ln w="190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4BAEFD98-1AE6-B9A9-1C1F-2353F370D8EC}"/>
              </a:ext>
            </a:extLst>
          </p:cNvPr>
          <p:cNvCxnSpPr>
            <a:cxnSpLocks/>
            <a:endCxn id="15" idx="1"/>
          </p:cNvCxnSpPr>
          <p:nvPr/>
        </p:nvCxnSpPr>
        <p:spPr>
          <a:xfrm flipV="1">
            <a:off x="1086904" y="5803237"/>
            <a:ext cx="2557853" cy="789316"/>
          </a:xfrm>
          <a:prstGeom prst="straightConnector1">
            <a:avLst/>
          </a:prstGeom>
          <a:ln w="190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Imagen 69">
            <a:extLst>
              <a:ext uri="{FF2B5EF4-FFF2-40B4-BE49-F238E27FC236}">
                <a16:creationId xmlns:a16="http://schemas.microsoft.com/office/drawing/2014/main" id="{BF991DA0-395C-58DF-4A2D-509ABBBCF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1625" y="384036"/>
            <a:ext cx="4995495" cy="3312000"/>
          </a:xfrm>
          <a:prstGeom prst="rect">
            <a:avLst/>
          </a:prstGeom>
          <a:effectLst>
            <a:softEdge rad="0"/>
          </a:effectLst>
        </p:spPr>
      </p:pic>
      <p:sp>
        <p:nvSpPr>
          <p:cNvPr id="71" name="Flecha: a la derecha 70">
            <a:extLst>
              <a:ext uri="{FF2B5EF4-FFF2-40B4-BE49-F238E27FC236}">
                <a16:creationId xmlns:a16="http://schemas.microsoft.com/office/drawing/2014/main" id="{8A60A461-7CC6-DC70-2408-158DB4BB556E}"/>
              </a:ext>
            </a:extLst>
          </p:cNvPr>
          <p:cNvSpPr/>
          <p:nvPr/>
        </p:nvSpPr>
        <p:spPr>
          <a:xfrm rot="10800000">
            <a:off x="4840243" y="3200192"/>
            <a:ext cx="781807" cy="457616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EF0ECEB0-EB01-07D8-1EFE-430075A2C769}"/>
              </a:ext>
            </a:extLst>
          </p:cNvPr>
          <p:cNvSpPr txBox="1"/>
          <p:nvPr/>
        </p:nvSpPr>
        <p:spPr>
          <a:xfrm>
            <a:off x="9720262" y="658870"/>
            <a:ext cx="1126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APILAR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082DDCB1-5408-139E-46CA-9D11BA7036F2}"/>
              </a:ext>
            </a:extLst>
          </p:cNvPr>
          <p:cNvSpPr txBox="1"/>
          <p:nvPr/>
        </p:nvSpPr>
        <p:spPr>
          <a:xfrm>
            <a:off x="8945244" y="2843810"/>
            <a:ext cx="781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/>
              <a:t>Dato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5905A3D3-C8E8-B3AB-4E2E-AE99965FF9D2}"/>
              </a:ext>
            </a:extLst>
          </p:cNvPr>
          <p:cNvSpPr txBox="1"/>
          <p:nvPr/>
        </p:nvSpPr>
        <p:spPr>
          <a:xfrm>
            <a:off x="9017897" y="3244334"/>
            <a:ext cx="477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-5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EE687C47-C8CD-7BC1-3F01-E5AE9285481B}"/>
              </a:ext>
            </a:extLst>
          </p:cNvPr>
          <p:cNvSpPr txBox="1"/>
          <p:nvPr/>
        </p:nvSpPr>
        <p:spPr>
          <a:xfrm>
            <a:off x="9904870" y="2864991"/>
            <a:ext cx="550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/>
              <a:t>X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C4006284-0263-7882-9233-CF4F27FEBB59}"/>
              </a:ext>
            </a:extLst>
          </p:cNvPr>
          <p:cNvSpPr txBox="1"/>
          <p:nvPr/>
        </p:nvSpPr>
        <p:spPr>
          <a:xfrm>
            <a:off x="9904870" y="3265101"/>
            <a:ext cx="477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0C6E5DCE-52AC-BD5F-B24C-DDCC51A8823E}"/>
              </a:ext>
            </a:extLst>
          </p:cNvPr>
          <p:cNvSpPr txBox="1"/>
          <p:nvPr/>
        </p:nvSpPr>
        <p:spPr>
          <a:xfrm>
            <a:off x="8481663" y="4115217"/>
            <a:ext cx="955343" cy="382137"/>
          </a:xfrm>
          <a:custGeom>
            <a:avLst/>
            <a:gdLst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  <a:gd name="connsiteX0" fmla="*/ 0 w 955343"/>
              <a:gd name="connsiteY0" fmla="*/ 0 h 382137"/>
              <a:gd name="connsiteX1" fmla="*/ 955343 w 955343"/>
              <a:gd name="connsiteY1" fmla="*/ 0 h 382137"/>
              <a:gd name="connsiteX2" fmla="*/ 955343 w 955343"/>
              <a:gd name="connsiteY2" fmla="*/ 382137 h 382137"/>
              <a:gd name="connsiteX3" fmla="*/ 0 w 955343"/>
              <a:gd name="connsiteY3" fmla="*/ 382137 h 382137"/>
              <a:gd name="connsiteX4" fmla="*/ 0 w 955343"/>
              <a:gd name="connsiteY4" fmla="*/ 0 h 382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5343" h="382137">
                <a:moveTo>
                  <a:pt x="0" y="0"/>
                </a:moveTo>
                <a:lnTo>
                  <a:pt x="955343" y="0"/>
                </a:lnTo>
                <a:lnTo>
                  <a:pt x="955343" y="382137"/>
                </a:lnTo>
                <a:lnTo>
                  <a:pt x="0" y="382137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/>
              <a:t>-5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0F640BC3-4438-BC7D-C546-3C0CF2F61836}"/>
              </a:ext>
            </a:extLst>
          </p:cNvPr>
          <p:cNvSpPr txBox="1"/>
          <p:nvPr/>
        </p:nvSpPr>
        <p:spPr>
          <a:xfrm>
            <a:off x="9437005" y="4115217"/>
            <a:ext cx="630587" cy="36933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b="1" dirty="0" err="1"/>
              <a:t>Null</a:t>
            </a:r>
            <a:endParaRPr lang="es-CO" b="1" dirty="0"/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E92A48EA-58B3-D6EA-EAFE-E3C6E3E2CD88}"/>
              </a:ext>
            </a:extLst>
          </p:cNvPr>
          <p:cNvSpPr txBox="1"/>
          <p:nvPr/>
        </p:nvSpPr>
        <p:spPr>
          <a:xfrm>
            <a:off x="8776228" y="4497354"/>
            <a:ext cx="477672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tx1"/>
                </a:solidFill>
              </a:rPr>
              <a:t>04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46A6F1CF-7801-8BD9-9B23-3A59BD4FA8D8}"/>
              </a:ext>
            </a:extLst>
          </p:cNvPr>
          <p:cNvSpPr txBox="1"/>
          <p:nvPr/>
        </p:nvSpPr>
        <p:spPr>
          <a:xfrm>
            <a:off x="10633012" y="2864991"/>
            <a:ext cx="967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/>
              <a:t>ultimo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E21B9650-C4B2-3E32-9EA9-6AAC5773F704}"/>
              </a:ext>
            </a:extLst>
          </p:cNvPr>
          <p:cNvSpPr txBox="1"/>
          <p:nvPr/>
        </p:nvSpPr>
        <p:spPr>
          <a:xfrm>
            <a:off x="10810671" y="3291287"/>
            <a:ext cx="656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err="1">
                <a:solidFill>
                  <a:schemeClr val="bg1"/>
                </a:solidFill>
              </a:rPr>
              <a:t>Null</a:t>
            </a:r>
            <a:endParaRPr lang="es-CO" b="1" dirty="0">
              <a:solidFill>
                <a:schemeClr val="bg1"/>
              </a:solidFill>
            </a:endParaRPr>
          </a:p>
        </p:txBody>
      </p:sp>
      <p:pic>
        <p:nvPicPr>
          <p:cNvPr id="91" name="Imagen 90">
            <a:extLst>
              <a:ext uri="{FF2B5EF4-FFF2-40B4-BE49-F238E27FC236}">
                <a16:creationId xmlns:a16="http://schemas.microsoft.com/office/drawing/2014/main" id="{175D6BAF-D0E5-38F1-46EA-AD4E1F70C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7422" y="1074587"/>
            <a:ext cx="2330238" cy="1800000"/>
          </a:xfrm>
          <a:prstGeom prst="rect">
            <a:avLst/>
          </a:prstGeom>
        </p:spPr>
      </p:pic>
      <p:sp>
        <p:nvSpPr>
          <p:cNvPr id="92" name="CuadroTexto 91">
            <a:extLst>
              <a:ext uri="{FF2B5EF4-FFF2-40B4-BE49-F238E27FC236}">
                <a16:creationId xmlns:a16="http://schemas.microsoft.com/office/drawing/2014/main" id="{8B067D7C-BF96-8795-29FB-9FB196CDEFDB}"/>
              </a:ext>
            </a:extLst>
          </p:cNvPr>
          <p:cNvSpPr txBox="1"/>
          <p:nvPr/>
        </p:nvSpPr>
        <p:spPr>
          <a:xfrm>
            <a:off x="10877855" y="3725072"/>
            <a:ext cx="477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93" name="Flecha: a la derecha 92">
            <a:extLst>
              <a:ext uri="{FF2B5EF4-FFF2-40B4-BE49-F238E27FC236}">
                <a16:creationId xmlns:a16="http://schemas.microsoft.com/office/drawing/2014/main" id="{723A82F1-B7B1-29DC-3531-7B6FBA915D32}"/>
              </a:ext>
            </a:extLst>
          </p:cNvPr>
          <p:cNvSpPr/>
          <p:nvPr/>
        </p:nvSpPr>
        <p:spPr>
          <a:xfrm>
            <a:off x="8452319" y="1374372"/>
            <a:ext cx="781807" cy="457616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506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3" grpId="0"/>
      <p:bldP spid="24" grpId="0"/>
      <p:bldP spid="52" grpId="0"/>
      <p:bldP spid="71" grpId="0" animBg="1"/>
      <p:bldP spid="74" grpId="0"/>
      <p:bldP spid="78" grpId="0"/>
      <p:bldP spid="79" grpId="0"/>
      <p:bldP spid="80" grpId="0"/>
      <p:bldP spid="81" grpId="0"/>
      <p:bldP spid="82" grpId="0" animBg="1"/>
      <p:bldP spid="83" grpId="0" animBg="1"/>
      <p:bldP spid="84" grpId="0"/>
      <p:bldP spid="88" grpId="0"/>
      <p:bldP spid="89" grpId="0"/>
      <p:bldP spid="92" grpId="0"/>
      <p:bldP spid="9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zarra">
  <a:themeElements>
    <a:clrScheme name="Pizarra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Pizarra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zarr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TM04033929[[fn=Pizarra]]</Template>
  <TotalTime>372</TotalTime>
  <Words>39</Words>
  <Application>Microsoft Office PowerPoint</Application>
  <PresentationFormat>Panorámica</PresentationFormat>
  <Paragraphs>32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Calisto MT</vt:lpstr>
      <vt:lpstr>Wingdings 2</vt:lpstr>
      <vt:lpstr>Pizarra</vt:lpstr>
      <vt:lpstr>PRUEBAS DE ESCRITORIO</vt:lpstr>
      <vt:lpstr>DESENCOLAR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HAYAR EL MAYOR EN LA LISTA</dc:title>
  <dc:creator>Juan David Higuita Giraldo.</dc:creator>
  <cp:lastModifiedBy>Juan David Higuita Giraldo</cp:lastModifiedBy>
  <cp:revision>3</cp:revision>
  <dcterms:created xsi:type="dcterms:W3CDTF">2023-08-18T02:28:35Z</dcterms:created>
  <dcterms:modified xsi:type="dcterms:W3CDTF">2023-09-07T02:06:31Z</dcterms:modified>
</cp:coreProperties>
</file>